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22"/>
  </p:notesMasterIdLst>
  <p:sldIdLst>
    <p:sldId id="286" r:id="rId2"/>
    <p:sldId id="313" r:id="rId3"/>
    <p:sldId id="269" r:id="rId4"/>
    <p:sldId id="273" r:id="rId5"/>
    <p:sldId id="263" r:id="rId6"/>
    <p:sldId id="274" r:id="rId7"/>
    <p:sldId id="315" r:id="rId8"/>
    <p:sldId id="272" r:id="rId9"/>
    <p:sldId id="278" r:id="rId10"/>
    <p:sldId id="282" r:id="rId11"/>
    <p:sldId id="283" r:id="rId12"/>
    <p:sldId id="284" r:id="rId13"/>
    <p:sldId id="258" r:id="rId14"/>
    <p:sldId id="316" r:id="rId15"/>
    <p:sldId id="317" r:id="rId16"/>
    <p:sldId id="318" r:id="rId17"/>
    <p:sldId id="319" r:id="rId18"/>
    <p:sldId id="320" r:id="rId19"/>
    <p:sldId id="321" r:id="rId20"/>
    <p:sldId id="312" r:id="rId2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C98304F8-69D7-4242-85A3-D42B00EC5570}">
          <p14:sldIdLst>
            <p14:sldId id="286"/>
            <p14:sldId id="313"/>
            <p14:sldId id="269"/>
            <p14:sldId id="273"/>
            <p14:sldId id="263"/>
            <p14:sldId id="274"/>
            <p14:sldId id="315"/>
            <p14:sldId id="272"/>
            <p14:sldId id="278"/>
            <p14:sldId id="282"/>
            <p14:sldId id="283"/>
            <p14:sldId id="284"/>
            <p14:sldId id="258"/>
            <p14:sldId id="316"/>
            <p14:sldId id="317"/>
            <p14:sldId id="318"/>
            <p14:sldId id="319"/>
            <p14:sldId id="320"/>
            <p14:sldId id="321"/>
            <p14:sldId id="3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26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20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ADFD60-4003-4C4A-991E-3A1FD76F8999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5DA6922-29FF-495B-84C3-E2447517A264}">
      <dgm:prSet/>
      <dgm:spPr/>
      <dgm:t>
        <a:bodyPr/>
        <a:lstStyle/>
        <a:p>
          <a:pPr>
            <a:defRPr cap="all"/>
          </a:pPr>
          <a:r>
            <a:rPr lang="es-ES" dirty="0"/>
            <a:t>Multi </a:t>
          </a:r>
          <a:r>
            <a:rPr lang="es-ES" dirty="0" err="1"/>
            <a:t>platform</a:t>
          </a:r>
          <a:r>
            <a:rPr lang="es-ES" dirty="0"/>
            <a:t> in </a:t>
          </a:r>
          <a:r>
            <a:rPr lang="es-ES" dirty="0" err="1"/>
            <a:t>cloud</a:t>
          </a:r>
          <a:endParaRPr lang="en-US" dirty="0"/>
        </a:p>
      </dgm:t>
    </dgm:pt>
    <dgm:pt modelId="{1E18683E-7CCE-4232-90A4-0E15A3EC2622}" type="parTrans" cxnId="{169A6876-7A44-4456-947D-728D561EEA68}">
      <dgm:prSet/>
      <dgm:spPr/>
      <dgm:t>
        <a:bodyPr/>
        <a:lstStyle/>
        <a:p>
          <a:endParaRPr lang="en-US"/>
        </a:p>
      </dgm:t>
    </dgm:pt>
    <dgm:pt modelId="{234885BA-E7B1-4691-A333-15B8DED2669B}" type="sibTrans" cxnId="{169A6876-7A44-4456-947D-728D561EEA68}">
      <dgm:prSet/>
      <dgm:spPr/>
      <dgm:t>
        <a:bodyPr/>
        <a:lstStyle/>
        <a:p>
          <a:endParaRPr lang="en-US"/>
        </a:p>
      </dgm:t>
    </dgm:pt>
    <dgm:pt modelId="{13C3B071-B09F-4636-A86C-C2A3AE8EC938}">
      <dgm:prSet/>
      <dgm:spPr/>
      <dgm:t>
        <a:bodyPr/>
        <a:lstStyle/>
        <a:p>
          <a:pPr>
            <a:defRPr cap="all"/>
          </a:pPr>
          <a:r>
            <a:rPr lang="es-ES" dirty="0"/>
            <a:t>Share </a:t>
          </a:r>
          <a:r>
            <a:rPr lang="es-ES" dirty="0" err="1"/>
            <a:t>same</a:t>
          </a:r>
          <a:r>
            <a:rPr lang="es-ES" dirty="0"/>
            <a:t> OS.</a:t>
          </a:r>
          <a:endParaRPr lang="en-US" dirty="0"/>
        </a:p>
      </dgm:t>
    </dgm:pt>
    <dgm:pt modelId="{66C95769-1592-4D7B-9FF2-73972954471C}" type="parTrans" cxnId="{548EF1B1-345F-4EED-BAA4-756E29DDF58E}">
      <dgm:prSet/>
      <dgm:spPr/>
      <dgm:t>
        <a:bodyPr/>
        <a:lstStyle/>
        <a:p>
          <a:endParaRPr lang="en-US"/>
        </a:p>
      </dgm:t>
    </dgm:pt>
    <dgm:pt modelId="{CE6AF200-3DD9-4E77-BA5F-A8CC68D7630E}" type="sibTrans" cxnId="{548EF1B1-345F-4EED-BAA4-756E29DDF58E}">
      <dgm:prSet/>
      <dgm:spPr/>
      <dgm:t>
        <a:bodyPr/>
        <a:lstStyle/>
        <a:p>
          <a:endParaRPr lang="en-US"/>
        </a:p>
      </dgm:t>
    </dgm:pt>
    <dgm:pt modelId="{EDDBC5C5-94FD-4960-AFC6-818B685C1D88}">
      <dgm:prSet/>
      <dgm:spPr/>
      <dgm:t>
        <a:bodyPr/>
        <a:lstStyle/>
        <a:p>
          <a:pPr>
            <a:defRPr cap="all"/>
          </a:pPr>
          <a:r>
            <a:rPr lang="en-US" dirty="0"/>
            <a:t>Speed</a:t>
          </a:r>
        </a:p>
      </dgm:t>
    </dgm:pt>
    <dgm:pt modelId="{90C042FA-2E19-47EC-8339-FD2C83384FF5}" type="parTrans" cxnId="{BA040A66-0183-4FD3-9F35-86261BCE5FE0}">
      <dgm:prSet/>
      <dgm:spPr/>
      <dgm:t>
        <a:bodyPr/>
        <a:lstStyle/>
        <a:p>
          <a:endParaRPr lang="en-US"/>
        </a:p>
      </dgm:t>
    </dgm:pt>
    <dgm:pt modelId="{4C3B37B5-42AE-46D1-B51F-228C12AC00E2}" type="sibTrans" cxnId="{BA040A66-0183-4FD3-9F35-86261BCE5FE0}">
      <dgm:prSet/>
      <dgm:spPr/>
      <dgm:t>
        <a:bodyPr/>
        <a:lstStyle/>
        <a:p>
          <a:endParaRPr lang="en-US"/>
        </a:p>
      </dgm:t>
    </dgm:pt>
    <dgm:pt modelId="{81ECA136-860E-48B5-B7F8-A7F13CA0C11B}">
      <dgm:prSet/>
      <dgm:spPr/>
      <dgm:t>
        <a:bodyPr/>
        <a:lstStyle/>
        <a:p>
          <a:pPr>
            <a:defRPr cap="all"/>
          </a:pPr>
          <a:r>
            <a:rPr lang="es-ES" dirty="0" err="1"/>
            <a:t>Efficiency</a:t>
          </a:r>
          <a:r>
            <a:rPr lang="es-ES" dirty="0"/>
            <a:t> </a:t>
          </a:r>
          <a:r>
            <a:rPr lang="es-ES" dirty="0" err="1"/>
            <a:t>cost</a:t>
          </a:r>
          <a:endParaRPr lang="en-US" dirty="0"/>
        </a:p>
      </dgm:t>
    </dgm:pt>
    <dgm:pt modelId="{B8B71DB6-3FC5-496D-8D6B-5C8D2902E697}" type="parTrans" cxnId="{6EC03C6E-C73F-4829-8E16-8DAD6EC29484}">
      <dgm:prSet/>
      <dgm:spPr/>
      <dgm:t>
        <a:bodyPr/>
        <a:lstStyle/>
        <a:p>
          <a:endParaRPr lang="en-US"/>
        </a:p>
      </dgm:t>
    </dgm:pt>
    <dgm:pt modelId="{4DCC5422-9647-4C2F-8EBF-90DA9436DBBE}" type="sibTrans" cxnId="{6EC03C6E-C73F-4829-8E16-8DAD6EC29484}">
      <dgm:prSet/>
      <dgm:spPr/>
      <dgm:t>
        <a:bodyPr/>
        <a:lstStyle/>
        <a:p>
          <a:endParaRPr lang="en-US"/>
        </a:p>
      </dgm:t>
    </dgm:pt>
    <dgm:pt modelId="{13C84F94-77B9-4981-86E3-0B2F6832852A}">
      <dgm:prSet/>
      <dgm:spPr/>
      <dgm:t>
        <a:bodyPr/>
        <a:lstStyle/>
        <a:p>
          <a:pPr>
            <a:defRPr cap="all"/>
          </a:pPr>
          <a:r>
            <a:rPr lang="es-ES" dirty="0" err="1"/>
            <a:t>Portability</a:t>
          </a:r>
          <a:endParaRPr lang="en-US" dirty="0"/>
        </a:p>
      </dgm:t>
    </dgm:pt>
    <dgm:pt modelId="{0293EE73-C024-4B12-9080-2C5C413B31DD}" type="parTrans" cxnId="{C41CBF9D-C97E-44AD-AA83-BEA875586C4A}">
      <dgm:prSet/>
      <dgm:spPr/>
      <dgm:t>
        <a:bodyPr/>
        <a:lstStyle/>
        <a:p>
          <a:endParaRPr lang="en-US"/>
        </a:p>
      </dgm:t>
    </dgm:pt>
    <dgm:pt modelId="{C0456D6B-0CF1-4A92-97D8-DF00291BEF4E}" type="sibTrans" cxnId="{C41CBF9D-C97E-44AD-AA83-BEA875586C4A}">
      <dgm:prSet/>
      <dgm:spPr/>
      <dgm:t>
        <a:bodyPr/>
        <a:lstStyle/>
        <a:p>
          <a:endParaRPr lang="en-US"/>
        </a:p>
      </dgm:t>
    </dgm:pt>
    <dgm:pt modelId="{D32BF78C-EDB4-4A1B-8CB1-A1FF37C23112}">
      <dgm:prSet/>
      <dgm:spPr/>
      <dgm:t>
        <a:bodyPr/>
        <a:lstStyle/>
        <a:p>
          <a:pPr>
            <a:defRPr cap="all"/>
          </a:pPr>
          <a:r>
            <a:rPr lang="es-ES" b="1" dirty="0"/>
            <a:t>CI-CD</a:t>
          </a:r>
          <a:endParaRPr lang="en-US" dirty="0"/>
        </a:p>
      </dgm:t>
    </dgm:pt>
    <dgm:pt modelId="{5512D1E7-FC9A-4719-8F4D-01E05194F24E}" type="parTrans" cxnId="{01D58284-7828-4013-9C42-BD4646096865}">
      <dgm:prSet/>
      <dgm:spPr/>
      <dgm:t>
        <a:bodyPr/>
        <a:lstStyle/>
        <a:p>
          <a:endParaRPr lang="en-US"/>
        </a:p>
      </dgm:t>
    </dgm:pt>
    <dgm:pt modelId="{A65274F8-873A-4D46-81BA-07C33A6DF937}" type="sibTrans" cxnId="{01D58284-7828-4013-9C42-BD4646096865}">
      <dgm:prSet/>
      <dgm:spPr/>
      <dgm:t>
        <a:bodyPr/>
        <a:lstStyle/>
        <a:p>
          <a:endParaRPr lang="en-US"/>
        </a:p>
      </dgm:t>
    </dgm:pt>
    <dgm:pt modelId="{00DAE528-1784-4100-A285-1AF6F9642092}" type="pres">
      <dgm:prSet presAssocID="{43ADFD60-4003-4C4A-991E-3A1FD76F8999}" presName="root" presStyleCnt="0">
        <dgm:presLayoutVars>
          <dgm:dir/>
          <dgm:resizeHandles val="exact"/>
        </dgm:presLayoutVars>
      </dgm:prSet>
      <dgm:spPr/>
    </dgm:pt>
    <dgm:pt modelId="{7249839D-803F-45E1-B121-94936BB819EE}" type="pres">
      <dgm:prSet presAssocID="{A5DA6922-29FF-495B-84C3-E2447517A264}" presName="compNode" presStyleCnt="0"/>
      <dgm:spPr/>
    </dgm:pt>
    <dgm:pt modelId="{0D92EFC9-180B-4AC4-98ED-148A8C775AD9}" type="pres">
      <dgm:prSet presAssocID="{A5DA6922-29FF-495B-84C3-E2447517A264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55FBC4FF-1952-45CE-B239-6F00E4B91DFE}" type="pres">
      <dgm:prSet presAssocID="{A5DA6922-29FF-495B-84C3-E2447517A264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ube"/>
        </a:ext>
      </dgm:extLst>
    </dgm:pt>
    <dgm:pt modelId="{2249A997-9E63-4420-BCC6-1F8305547E99}" type="pres">
      <dgm:prSet presAssocID="{A5DA6922-29FF-495B-84C3-E2447517A264}" presName="spaceRect" presStyleCnt="0"/>
      <dgm:spPr/>
    </dgm:pt>
    <dgm:pt modelId="{F7D3EB3A-6C78-4F92-AA2A-D851B19A4660}" type="pres">
      <dgm:prSet presAssocID="{A5DA6922-29FF-495B-84C3-E2447517A264}" presName="textRect" presStyleLbl="revTx" presStyleIdx="0" presStyleCnt="6">
        <dgm:presLayoutVars>
          <dgm:chMax val="1"/>
          <dgm:chPref val="1"/>
        </dgm:presLayoutVars>
      </dgm:prSet>
      <dgm:spPr/>
    </dgm:pt>
    <dgm:pt modelId="{11D47A79-1403-48E8-952A-FA4BA17F09AD}" type="pres">
      <dgm:prSet presAssocID="{234885BA-E7B1-4691-A333-15B8DED2669B}" presName="sibTrans" presStyleCnt="0"/>
      <dgm:spPr/>
    </dgm:pt>
    <dgm:pt modelId="{D64B4B0A-6369-48B2-91B1-53C270A21CA1}" type="pres">
      <dgm:prSet presAssocID="{13C3B071-B09F-4636-A86C-C2A3AE8EC938}" presName="compNode" presStyleCnt="0"/>
      <dgm:spPr/>
    </dgm:pt>
    <dgm:pt modelId="{063DEBAF-B639-4DC6-A50B-271B6E30E20D}" type="pres">
      <dgm:prSet presAssocID="{13C3B071-B09F-4636-A86C-C2A3AE8EC938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FEA45FA2-1607-4AD1-96D7-C2913FD179E4}" type="pres">
      <dgm:prSet presAssocID="{13C3B071-B09F-4636-A86C-C2A3AE8EC93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VD player"/>
        </a:ext>
      </dgm:extLst>
    </dgm:pt>
    <dgm:pt modelId="{400DCA65-7BCE-4637-A19C-E67302E95567}" type="pres">
      <dgm:prSet presAssocID="{13C3B071-B09F-4636-A86C-C2A3AE8EC938}" presName="spaceRect" presStyleCnt="0"/>
      <dgm:spPr/>
    </dgm:pt>
    <dgm:pt modelId="{18328DD0-76D4-4E7F-ABF9-1180B92E7D6E}" type="pres">
      <dgm:prSet presAssocID="{13C3B071-B09F-4636-A86C-C2A3AE8EC938}" presName="textRect" presStyleLbl="revTx" presStyleIdx="1" presStyleCnt="6">
        <dgm:presLayoutVars>
          <dgm:chMax val="1"/>
          <dgm:chPref val="1"/>
        </dgm:presLayoutVars>
      </dgm:prSet>
      <dgm:spPr/>
    </dgm:pt>
    <dgm:pt modelId="{B84D0D6B-A400-4248-8CDE-22714A563A97}" type="pres">
      <dgm:prSet presAssocID="{CE6AF200-3DD9-4E77-BA5F-A8CC68D7630E}" presName="sibTrans" presStyleCnt="0"/>
      <dgm:spPr/>
    </dgm:pt>
    <dgm:pt modelId="{C0791DCE-34FF-4180-850C-CFBFAFA7F6D4}" type="pres">
      <dgm:prSet presAssocID="{EDDBC5C5-94FD-4960-AFC6-818B685C1D88}" presName="compNode" presStyleCnt="0"/>
      <dgm:spPr/>
    </dgm:pt>
    <dgm:pt modelId="{43DD0501-EB7C-4C99-85A2-0557BB1B0576}" type="pres">
      <dgm:prSet presAssocID="{EDDBC5C5-94FD-4960-AFC6-818B685C1D88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9E808C1C-D09B-4239-977E-8759FA7B0D9F}" type="pres">
      <dgm:prSet presAssocID="{EDDBC5C5-94FD-4960-AFC6-818B685C1D88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onómetro"/>
        </a:ext>
      </dgm:extLst>
    </dgm:pt>
    <dgm:pt modelId="{71DA6C29-D5DE-4F23-8F48-0E6C4142705F}" type="pres">
      <dgm:prSet presAssocID="{EDDBC5C5-94FD-4960-AFC6-818B685C1D88}" presName="spaceRect" presStyleCnt="0"/>
      <dgm:spPr/>
    </dgm:pt>
    <dgm:pt modelId="{C44846F2-A565-402D-B096-21E9C27236B2}" type="pres">
      <dgm:prSet presAssocID="{EDDBC5C5-94FD-4960-AFC6-818B685C1D88}" presName="textRect" presStyleLbl="revTx" presStyleIdx="2" presStyleCnt="6">
        <dgm:presLayoutVars>
          <dgm:chMax val="1"/>
          <dgm:chPref val="1"/>
        </dgm:presLayoutVars>
      </dgm:prSet>
      <dgm:spPr/>
    </dgm:pt>
    <dgm:pt modelId="{507F1978-9BFD-45D1-B366-EC8F92F09A66}" type="pres">
      <dgm:prSet presAssocID="{4C3B37B5-42AE-46D1-B51F-228C12AC00E2}" presName="sibTrans" presStyleCnt="0"/>
      <dgm:spPr/>
    </dgm:pt>
    <dgm:pt modelId="{906A0EE0-444B-4216-A0FC-EDF4EE5FA0D0}" type="pres">
      <dgm:prSet presAssocID="{81ECA136-860E-48B5-B7F8-A7F13CA0C11B}" presName="compNode" presStyleCnt="0"/>
      <dgm:spPr/>
    </dgm:pt>
    <dgm:pt modelId="{56723E07-A0EC-4C76-B517-E2C845F19699}" type="pres">
      <dgm:prSet presAssocID="{81ECA136-860E-48B5-B7F8-A7F13CA0C11B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24657950-5726-45E6-8340-256AE2E67E51}" type="pres">
      <dgm:prSet presAssocID="{81ECA136-860E-48B5-B7F8-A7F13CA0C11B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das"/>
        </a:ext>
      </dgm:extLst>
    </dgm:pt>
    <dgm:pt modelId="{3D405C52-293B-43AE-8B43-4A965E81FC7F}" type="pres">
      <dgm:prSet presAssocID="{81ECA136-860E-48B5-B7F8-A7F13CA0C11B}" presName="spaceRect" presStyleCnt="0"/>
      <dgm:spPr/>
    </dgm:pt>
    <dgm:pt modelId="{45AB8AF1-D81F-4AA7-A1E2-EC39F94FB958}" type="pres">
      <dgm:prSet presAssocID="{81ECA136-860E-48B5-B7F8-A7F13CA0C11B}" presName="textRect" presStyleLbl="revTx" presStyleIdx="3" presStyleCnt="6">
        <dgm:presLayoutVars>
          <dgm:chMax val="1"/>
          <dgm:chPref val="1"/>
        </dgm:presLayoutVars>
      </dgm:prSet>
      <dgm:spPr/>
    </dgm:pt>
    <dgm:pt modelId="{23712ECB-2177-4695-BA37-5C455A7EBAF3}" type="pres">
      <dgm:prSet presAssocID="{4DCC5422-9647-4C2F-8EBF-90DA9436DBBE}" presName="sibTrans" presStyleCnt="0"/>
      <dgm:spPr/>
    </dgm:pt>
    <dgm:pt modelId="{02434119-E785-4800-9BCF-175E804740BE}" type="pres">
      <dgm:prSet presAssocID="{13C84F94-77B9-4981-86E3-0B2F6832852A}" presName="compNode" presStyleCnt="0"/>
      <dgm:spPr/>
    </dgm:pt>
    <dgm:pt modelId="{96C3DC47-BDE5-4AC7-BB07-D94488CABF73}" type="pres">
      <dgm:prSet presAssocID="{13C84F94-77B9-4981-86E3-0B2F6832852A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3CA2C8C2-1664-4619-B325-9E7323E76A28}" type="pres">
      <dgm:prSet presAssocID="{13C84F94-77B9-4981-86E3-0B2F6832852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ug boat"/>
        </a:ext>
      </dgm:extLst>
    </dgm:pt>
    <dgm:pt modelId="{9A090599-B846-48A9-8BD8-CB902A018395}" type="pres">
      <dgm:prSet presAssocID="{13C84F94-77B9-4981-86E3-0B2F6832852A}" presName="spaceRect" presStyleCnt="0"/>
      <dgm:spPr/>
    </dgm:pt>
    <dgm:pt modelId="{3404A638-BF02-4712-BA2E-4727A3D39DCE}" type="pres">
      <dgm:prSet presAssocID="{13C84F94-77B9-4981-86E3-0B2F6832852A}" presName="textRect" presStyleLbl="revTx" presStyleIdx="4" presStyleCnt="6">
        <dgm:presLayoutVars>
          <dgm:chMax val="1"/>
          <dgm:chPref val="1"/>
        </dgm:presLayoutVars>
      </dgm:prSet>
      <dgm:spPr/>
    </dgm:pt>
    <dgm:pt modelId="{83249D1B-05B9-4BE7-AEEB-A432E08C069A}" type="pres">
      <dgm:prSet presAssocID="{C0456D6B-0CF1-4A92-97D8-DF00291BEF4E}" presName="sibTrans" presStyleCnt="0"/>
      <dgm:spPr/>
    </dgm:pt>
    <dgm:pt modelId="{03B32204-35C3-4C20-A937-AE8CB062FD83}" type="pres">
      <dgm:prSet presAssocID="{D32BF78C-EDB4-4A1B-8CB1-A1FF37C23112}" presName="compNode" presStyleCnt="0"/>
      <dgm:spPr/>
    </dgm:pt>
    <dgm:pt modelId="{57680F82-F65B-411F-B4E1-B8906EB0A0F6}" type="pres">
      <dgm:prSet presAssocID="{D32BF78C-EDB4-4A1B-8CB1-A1FF37C23112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25BF111E-0A49-4334-8A0F-53BFDE6F4890}" type="pres">
      <dgm:prSet presAssocID="{D32BF78C-EDB4-4A1B-8CB1-A1FF37C23112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18A3CB45-7698-4697-B663-C2F07F5DFAC2}" type="pres">
      <dgm:prSet presAssocID="{D32BF78C-EDB4-4A1B-8CB1-A1FF37C23112}" presName="spaceRect" presStyleCnt="0"/>
      <dgm:spPr/>
    </dgm:pt>
    <dgm:pt modelId="{2CFB28AF-D8F3-46F6-8B7C-004B0E0245E6}" type="pres">
      <dgm:prSet presAssocID="{D32BF78C-EDB4-4A1B-8CB1-A1FF37C23112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4E7A1B13-CDB9-4F7F-9A46-E6C349A7D7FB}" type="presOf" srcId="{43ADFD60-4003-4C4A-991E-3A1FD76F8999}" destId="{00DAE528-1784-4100-A285-1AF6F9642092}" srcOrd="0" destOrd="0" presId="urn:microsoft.com/office/officeart/2018/5/layout/IconLeafLabelList"/>
    <dgm:cxn modelId="{4BD93D36-2D7C-40E7-88C7-E2B4BCD21C64}" type="presOf" srcId="{81ECA136-860E-48B5-B7F8-A7F13CA0C11B}" destId="{45AB8AF1-D81F-4AA7-A1E2-EC39F94FB958}" srcOrd="0" destOrd="0" presId="urn:microsoft.com/office/officeart/2018/5/layout/IconLeafLabelList"/>
    <dgm:cxn modelId="{1D1EA63F-A50F-4425-9CD5-2820F045B10D}" type="presOf" srcId="{13C84F94-77B9-4981-86E3-0B2F6832852A}" destId="{3404A638-BF02-4712-BA2E-4727A3D39DCE}" srcOrd="0" destOrd="0" presId="urn:microsoft.com/office/officeart/2018/5/layout/IconLeafLabelList"/>
    <dgm:cxn modelId="{BA040A66-0183-4FD3-9F35-86261BCE5FE0}" srcId="{43ADFD60-4003-4C4A-991E-3A1FD76F8999}" destId="{EDDBC5C5-94FD-4960-AFC6-818B685C1D88}" srcOrd="2" destOrd="0" parTransId="{90C042FA-2E19-47EC-8339-FD2C83384FF5}" sibTransId="{4C3B37B5-42AE-46D1-B51F-228C12AC00E2}"/>
    <dgm:cxn modelId="{6EC03C6E-C73F-4829-8E16-8DAD6EC29484}" srcId="{43ADFD60-4003-4C4A-991E-3A1FD76F8999}" destId="{81ECA136-860E-48B5-B7F8-A7F13CA0C11B}" srcOrd="3" destOrd="0" parTransId="{B8B71DB6-3FC5-496D-8D6B-5C8D2902E697}" sibTransId="{4DCC5422-9647-4C2F-8EBF-90DA9436DBBE}"/>
    <dgm:cxn modelId="{169A6876-7A44-4456-947D-728D561EEA68}" srcId="{43ADFD60-4003-4C4A-991E-3A1FD76F8999}" destId="{A5DA6922-29FF-495B-84C3-E2447517A264}" srcOrd="0" destOrd="0" parTransId="{1E18683E-7CCE-4232-90A4-0E15A3EC2622}" sibTransId="{234885BA-E7B1-4691-A333-15B8DED2669B}"/>
    <dgm:cxn modelId="{01D58284-7828-4013-9C42-BD4646096865}" srcId="{43ADFD60-4003-4C4A-991E-3A1FD76F8999}" destId="{D32BF78C-EDB4-4A1B-8CB1-A1FF37C23112}" srcOrd="5" destOrd="0" parTransId="{5512D1E7-FC9A-4719-8F4D-01E05194F24E}" sibTransId="{A65274F8-873A-4D46-81BA-07C33A6DF937}"/>
    <dgm:cxn modelId="{8471688A-131F-45EE-AB70-E490433374F0}" type="presOf" srcId="{EDDBC5C5-94FD-4960-AFC6-818B685C1D88}" destId="{C44846F2-A565-402D-B096-21E9C27236B2}" srcOrd="0" destOrd="0" presId="urn:microsoft.com/office/officeart/2018/5/layout/IconLeafLabelList"/>
    <dgm:cxn modelId="{D79BAF94-6114-43E8-865B-8B85F477998C}" type="presOf" srcId="{A5DA6922-29FF-495B-84C3-E2447517A264}" destId="{F7D3EB3A-6C78-4F92-AA2A-D851B19A4660}" srcOrd="0" destOrd="0" presId="urn:microsoft.com/office/officeart/2018/5/layout/IconLeafLabelList"/>
    <dgm:cxn modelId="{C41CBF9D-C97E-44AD-AA83-BEA875586C4A}" srcId="{43ADFD60-4003-4C4A-991E-3A1FD76F8999}" destId="{13C84F94-77B9-4981-86E3-0B2F6832852A}" srcOrd="4" destOrd="0" parTransId="{0293EE73-C024-4B12-9080-2C5C413B31DD}" sibTransId="{C0456D6B-0CF1-4A92-97D8-DF00291BEF4E}"/>
    <dgm:cxn modelId="{548EF1B1-345F-4EED-BAA4-756E29DDF58E}" srcId="{43ADFD60-4003-4C4A-991E-3A1FD76F8999}" destId="{13C3B071-B09F-4636-A86C-C2A3AE8EC938}" srcOrd="1" destOrd="0" parTransId="{66C95769-1592-4D7B-9FF2-73972954471C}" sibTransId="{CE6AF200-3DD9-4E77-BA5F-A8CC68D7630E}"/>
    <dgm:cxn modelId="{740125B5-5D67-4071-96F3-FB3EAD1F2FB0}" type="presOf" srcId="{D32BF78C-EDB4-4A1B-8CB1-A1FF37C23112}" destId="{2CFB28AF-D8F3-46F6-8B7C-004B0E0245E6}" srcOrd="0" destOrd="0" presId="urn:microsoft.com/office/officeart/2018/5/layout/IconLeafLabelList"/>
    <dgm:cxn modelId="{94D85DD2-20D1-48D3-BFD1-C58F11C4963F}" type="presOf" srcId="{13C3B071-B09F-4636-A86C-C2A3AE8EC938}" destId="{18328DD0-76D4-4E7F-ABF9-1180B92E7D6E}" srcOrd="0" destOrd="0" presId="urn:microsoft.com/office/officeart/2018/5/layout/IconLeafLabelList"/>
    <dgm:cxn modelId="{421DDB17-9AD8-4501-865A-048EACA5F305}" type="presParOf" srcId="{00DAE528-1784-4100-A285-1AF6F9642092}" destId="{7249839D-803F-45E1-B121-94936BB819EE}" srcOrd="0" destOrd="0" presId="urn:microsoft.com/office/officeart/2018/5/layout/IconLeafLabelList"/>
    <dgm:cxn modelId="{92BA8DDB-2A82-4B9C-9DF5-3D873F4F844D}" type="presParOf" srcId="{7249839D-803F-45E1-B121-94936BB819EE}" destId="{0D92EFC9-180B-4AC4-98ED-148A8C775AD9}" srcOrd="0" destOrd="0" presId="urn:microsoft.com/office/officeart/2018/5/layout/IconLeafLabelList"/>
    <dgm:cxn modelId="{1920C9E2-F228-4CAB-8CDA-968B9269650B}" type="presParOf" srcId="{7249839D-803F-45E1-B121-94936BB819EE}" destId="{55FBC4FF-1952-45CE-B239-6F00E4B91DFE}" srcOrd="1" destOrd="0" presId="urn:microsoft.com/office/officeart/2018/5/layout/IconLeafLabelList"/>
    <dgm:cxn modelId="{383B9B8F-8909-4CA8-BE07-8872F0D02F58}" type="presParOf" srcId="{7249839D-803F-45E1-B121-94936BB819EE}" destId="{2249A997-9E63-4420-BCC6-1F8305547E99}" srcOrd="2" destOrd="0" presId="urn:microsoft.com/office/officeart/2018/5/layout/IconLeafLabelList"/>
    <dgm:cxn modelId="{B6CBB750-6619-4ED1-A529-B2F12E41B051}" type="presParOf" srcId="{7249839D-803F-45E1-B121-94936BB819EE}" destId="{F7D3EB3A-6C78-4F92-AA2A-D851B19A4660}" srcOrd="3" destOrd="0" presId="urn:microsoft.com/office/officeart/2018/5/layout/IconLeafLabelList"/>
    <dgm:cxn modelId="{4F5568D1-2154-4928-AE01-8560D5C04FB6}" type="presParOf" srcId="{00DAE528-1784-4100-A285-1AF6F9642092}" destId="{11D47A79-1403-48E8-952A-FA4BA17F09AD}" srcOrd="1" destOrd="0" presId="urn:microsoft.com/office/officeart/2018/5/layout/IconLeafLabelList"/>
    <dgm:cxn modelId="{CAF32058-1BCB-484F-AC95-F0544FA975FE}" type="presParOf" srcId="{00DAE528-1784-4100-A285-1AF6F9642092}" destId="{D64B4B0A-6369-48B2-91B1-53C270A21CA1}" srcOrd="2" destOrd="0" presId="urn:microsoft.com/office/officeart/2018/5/layout/IconLeafLabelList"/>
    <dgm:cxn modelId="{0D224D4C-F0F8-4047-9433-54EB32746DF0}" type="presParOf" srcId="{D64B4B0A-6369-48B2-91B1-53C270A21CA1}" destId="{063DEBAF-B639-4DC6-A50B-271B6E30E20D}" srcOrd="0" destOrd="0" presId="urn:microsoft.com/office/officeart/2018/5/layout/IconLeafLabelList"/>
    <dgm:cxn modelId="{6D6BEF38-FBC6-4D03-93E0-E905E77B00B2}" type="presParOf" srcId="{D64B4B0A-6369-48B2-91B1-53C270A21CA1}" destId="{FEA45FA2-1607-4AD1-96D7-C2913FD179E4}" srcOrd="1" destOrd="0" presId="urn:microsoft.com/office/officeart/2018/5/layout/IconLeafLabelList"/>
    <dgm:cxn modelId="{CFC1DD60-9ECD-4EE7-B125-E9D280CC2973}" type="presParOf" srcId="{D64B4B0A-6369-48B2-91B1-53C270A21CA1}" destId="{400DCA65-7BCE-4637-A19C-E67302E95567}" srcOrd="2" destOrd="0" presId="urn:microsoft.com/office/officeart/2018/5/layout/IconLeafLabelList"/>
    <dgm:cxn modelId="{EFD2A3C2-D409-4ED4-8452-E7183DAB041D}" type="presParOf" srcId="{D64B4B0A-6369-48B2-91B1-53C270A21CA1}" destId="{18328DD0-76D4-4E7F-ABF9-1180B92E7D6E}" srcOrd="3" destOrd="0" presId="urn:microsoft.com/office/officeart/2018/5/layout/IconLeafLabelList"/>
    <dgm:cxn modelId="{1B1999B0-F35A-449C-9F92-E0761C5DCBCA}" type="presParOf" srcId="{00DAE528-1784-4100-A285-1AF6F9642092}" destId="{B84D0D6B-A400-4248-8CDE-22714A563A97}" srcOrd="3" destOrd="0" presId="urn:microsoft.com/office/officeart/2018/5/layout/IconLeafLabelList"/>
    <dgm:cxn modelId="{8B8B2AF1-98A0-4BCC-80C3-679A26DB687D}" type="presParOf" srcId="{00DAE528-1784-4100-A285-1AF6F9642092}" destId="{C0791DCE-34FF-4180-850C-CFBFAFA7F6D4}" srcOrd="4" destOrd="0" presId="urn:microsoft.com/office/officeart/2018/5/layout/IconLeafLabelList"/>
    <dgm:cxn modelId="{47F1F63C-1437-4C14-8635-D6FA9555AE3A}" type="presParOf" srcId="{C0791DCE-34FF-4180-850C-CFBFAFA7F6D4}" destId="{43DD0501-EB7C-4C99-85A2-0557BB1B0576}" srcOrd="0" destOrd="0" presId="urn:microsoft.com/office/officeart/2018/5/layout/IconLeafLabelList"/>
    <dgm:cxn modelId="{BF0C13CD-396B-4173-B766-153DDF43DE40}" type="presParOf" srcId="{C0791DCE-34FF-4180-850C-CFBFAFA7F6D4}" destId="{9E808C1C-D09B-4239-977E-8759FA7B0D9F}" srcOrd="1" destOrd="0" presId="urn:microsoft.com/office/officeart/2018/5/layout/IconLeafLabelList"/>
    <dgm:cxn modelId="{F6DB8BF0-3D1A-44E5-83A9-BD1A6687B967}" type="presParOf" srcId="{C0791DCE-34FF-4180-850C-CFBFAFA7F6D4}" destId="{71DA6C29-D5DE-4F23-8F48-0E6C4142705F}" srcOrd="2" destOrd="0" presId="urn:microsoft.com/office/officeart/2018/5/layout/IconLeafLabelList"/>
    <dgm:cxn modelId="{7DCF929D-F5C2-4651-B5A2-06AB2FA34EA8}" type="presParOf" srcId="{C0791DCE-34FF-4180-850C-CFBFAFA7F6D4}" destId="{C44846F2-A565-402D-B096-21E9C27236B2}" srcOrd="3" destOrd="0" presId="urn:microsoft.com/office/officeart/2018/5/layout/IconLeafLabelList"/>
    <dgm:cxn modelId="{FC5CCAB4-B031-4295-9706-9DEFA337ADDC}" type="presParOf" srcId="{00DAE528-1784-4100-A285-1AF6F9642092}" destId="{507F1978-9BFD-45D1-B366-EC8F92F09A66}" srcOrd="5" destOrd="0" presId="urn:microsoft.com/office/officeart/2018/5/layout/IconLeafLabelList"/>
    <dgm:cxn modelId="{CA765A83-46AA-4E31-A0A3-2F3C988FE21B}" type="presParOf" srcId="{00DAE528-1784-4100-A285-1AF6F9642092}" destId="{906A0EE0-444B-4216-A0FC-EDF4EE5FA0D0}" srcOrd="6" destOrd="0" presId="urn:microsoft.com/office/officeart/2018/5/layout/IconLeafLabelList"/>
    <dgm:cxn modelId="{11C26455-3788-48CA-B83A-E8DBBA431DB1}" type="presParOf" srcId="{906A0EE0-444B-4216-A0FC-EDF4EE5FA0D0}" destId="{56723E07-A0EC-4C76-B517-E2C845F19699}" srcOrd="0" destOrd="0" presId="urn:microsoft.com/office/officeart/2018/5/layout/IconLeafLabelList"/>
    <dgm:cxn modelId="{0CBB8589-C042-40AB-B0AB-7754282890D5}" type="presParOf" srcId="{906A0EE0-444B-4216-A0FC-EDF4EE5FA0D0}" destId="{24657950-5726-45E6-8340-256AE2E67E51}" srcOrd="1" destOrd="0" presId="urn:microsoft.com/office/officeart/2018/5/layout/IconLeafLabelList"/>
    <dgm:cxn modelId="{A9C542ED-99F2-4A5F-9876-50610DD061EA}" type="presParOf" srcId="{906A0EE0-444B-4216-A0FC-EDF4EE5FA0D0}" destId="{3D405C52-293B-43AE-8B43-4A965E81FC7F}" srcOrd="2" destOrd="0" presId="urn:microsoft.com/office/officeart/2018/5/layout/IconLeafLabelList"/>
    <dgm:cxn modelId="{D972B222-7D22-4CF9-ACB2-B9714C5C791B}" type="presParOf" srcId="{906A0EE0-444B-4216-A0FC-EDF4EE5FA0D0}" destId="{45AB8AF1-D81F-4AA7-A1E2-EC39F94FB958}" srcOrd="3" destOrd="0" presId="urn:microsoft.com/office/officeart/2018/5/layout/IconLeafLabelList"/>
    <dgm:cxn modelId="{71C3DDC1-8DA7-4DD4-AADE-CE972CE44EFF}" type="presParOf" srcId="{00DAE528-1784-4100-A285-1AF6F9642092}" destId="{23712ECB-2177-4695-BA37-5C455A7EBAF3}" srcOrd="7" destOrd="0" presId="urn:microsoft.com/office/officeart/2018/5/layout/IconLeafLabelList"/>
    <dgm:cxn modelId="{0F0513A6-1415-4753-93DC-F7C203E17D12}" type="presParOf" srcId="{00DAE528-1784-4100-A285-1AF6F9642092}" destId="{02434119-E785-4800-9BCF-175E804740BE}" srcOrd="8" destOrd="0" presId="urn:microsoft.com/office/officeart/2018/5/layout/IconLeafLabelList"/>
    <dgm:cxn modelId="{986976CF-85C4-4051-A64E-673AA397A873}" type="presParOf" srcId="{02434119-E785-4800-9BCF-175E804740BE}" destId="{96C3DC47-BDE5-4AC7-BB07-D94488CABF73}" srcOrd="0" destOrd="0" presId="urn:microsoft.com/office/officeart/2018/5/layout/IconLeafLabelList"/>
    <dgm:cxn modelId="{48176355-A468-4F56-BAE3-442913F1656D}" type="presParOf" srcId="{02434119-E785-4800-9BCF-175E804740BE}" destId="{3CA2C8C2-1664-4619-B325-9E7323E76A28}" srcOrd="1" destOrd="0" presId="urn:microsoft.com/office/officeart/2018/5/layout/IconLeafLabelList"/>
    <dgm:cxn modelId="{F03DDD01-A815-48FB-8EF2-CDD611833498}" type="presParOf" srcId="{02434119-E785-4800-9BCF-175E804740BE}" destId="{9A090599-B846-48A9-8BD8-CB902A018395}" srcOrd="2" destOrd="0" presId="urn:microsoft.com/office/officeart/2018/5/layout/IconLeafLabelList"/>
    <dgm:cxn modelId="{B1882833-4ED5-4A58-B449-D9CAA3DAAC76}" type="presParOf" srcId="{02434119-E785-4800-9BCF-175E804740BE}" destId="{3404A638-BF02-4712-BA2E-4727A3D39DCE}" srcOrd="3" destOrd="0" presId="urn:microsoft.com/office/officeart/2018/5/layout/IconLeafLabelList"/>
    <dgm:cxn modelId="{A3AB66B8-0ED2-419C-8B09-F3B1D05F8BA8}" type="presParOf" srcId="{00DAE528-1784-4100-A285-1AF6F9642092}" destId="{83249D1B-05B9-4BE7-AEEB-A432E08C069A}" srcOrd="9" destOrd="0" presId="urn:microsoft.com/office/officeart/2018/5/layout/IconLeafLabelList"/>
    <dgm:cxn modelId="{809DFFC3-0295-4764-B6ED-7FD20E0CABC0}" type="presParOf" srcId="{00DAE528-1784-4100-A285-1AF6F9642092}" destId="{03B32204-35C3-4C20-A937-AE8CB062FD83}" srcOrd="10" destOrd="0" presId="urn:microsoft.com/office/officeart/2018/5/layout/IconLeafLabelList"/>
    <dgm:cxn modelId="{0C8CA80F-3F47-4972-A99E-C36032FA12C6}" type="presParOf" srcId="{03B32204-35C3-4C20-A937-AE8CB062FD83}" destId="{57680F82-F65B-411F-B4E1-B8906EB0A0F6}" srcOrd="0" destOrd="0" presId="urn:microsoft.com/office/officeart/2018/5/layout/IconLeafLabelList"/>
    <dgm:cxn modelId="{42573438-A00D-4996-B799-024AF9FEA152}" type="presParOf" srcId="{03B32204-35C3-4C20-A937-AE8CB062FD83}" destId="{25BF111E-0A49-4334-8A0F-53BFDE6F4890}" srcOrd="1" destOrd="0" presId="urn:microsoft.com/office/officeart/2018/5/layout/IconLeafLabelList"/>
    <dgm:cxn modelId="{F3DCD5D1-0F73-4B88-B3E8-9DC4E4589BD2}" type="presParOf" srcId="{03B32204-35C3-4C20-A937-AE8CB062FD83}" destId="{18A3CB45-7698-4697-B663-C2F07F5DFAC2}" srcOrd="2" destOrd="0" presId="urn:microsoft.com/office/officeart/2018/5/layout/IconLeafLabelList"/>
    <dgm:cxn modelId="{50A067C4-2856-4784-BA2D-208991F648FF}" type="presParOf" srcId="{03B32204-35C3-4C20-A937-AE8CB062FD83}" destId="{2CFB28AF-D8F3-46F6-8B7C-004B0E0245E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7CC84A-A841-453C-9A96-15F0D7FEC199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B560EA6-AA11-4EC6-9215-2554E6577F46}">
      <dgm:prSet/>
      <dgm:spPr/>
      <dgm:t>
        <a:bodyPr/>
        <a:lstStyle/>
        <a:p>
          <a:r>
            <a:rPr lang="es-ES" dirty="0" err="1"/>
            <a:t>Lack</a:t>
          </a:r>
          <a:r>
            <a:rPr lang="es-ES" dirty="0"/>
            <a:t> </a:t>
          </a:r>
          <a:r>
            <a:rPr lang="es-ES" dirty="0" err="1"/>
            <a:t>of</a:t>
          </a:r>
          <a:r>
            <a:rPr lang="es-ES" dirty="0"/>
            <a:t> </a:t>
          </a:r>
          <a:r>
            <a:rPr lang="es-ES" dirty="0" err="1"/>
            <a:t>security</a:t>
          </a:r>
          <a:endParaRPr lang="en-US" dirty="0"/>
        </a:p>
      </dgm:t>
    </dgm:pt>
    <dgm:pt modelId="{29C80449-52D8-4C26-8D9D-6072D29C0D10}" type="parTrans" cxnId="{2C4269BC-8AD6-4C76-BFB4-13164C3AEE75}">
      <dgm:prSet/>
      <dgm:spPr/>
      <dgm:t>
        <a:bodyPr/>
        <a:lstStyle/>
        <a:p>
          <a:endParaRPr lang="en-US"/>
        </a:p>
      </dgm:t>
    </dgm:pt>
    <dgm:pt modelId="{DB1D2B4F-1F1A-41E5-BDAB-E23A6C8B5C59}" type="sibTrans" cxnId="{2C4269BC-8AD6-4C76-BFB4-13164C3AEE75}">
      <dgm:prSet/>
      <dgm:spPr/>
      <dgm:t>
        <a:bodyPr/>
        <a:lstStyle/>
        <a:p>
          <a:endParaRPr lang="en-US"/>
        </a:p>
      </dgm:t>
    </dgm:pt>
    <dgm:pt modelId="{D59CCE48-BA6C-43C9-874A-759E1A56ACB0}">
      <dgm:prSet/>
      <dgm:spPr/>
      <dgm:t>
        <a:bodyPr/>
        <a:lstStyle/>
        <a:p>
          <a:r>
            <a:rPr lang="es-ES" dirty="0" err="1"/>
            <a:t>Lack</a:t>
          </a:r>
          <a:r>
            <a:rPr lang="es-ES" dirty="0"/>
            <a:t> </a:t>
          </a:r>
          <a:r>
            <a:rPr lang="es-ES" dirty="0" err="1"/>
            <a:t>of</a:t>
          </a:r>
          <a:r>
            <a:rPr lang="es-ES" dirty="0"/>
            <a:t> </a:t>
          </a:r>
          <a:r>
            <a:rPr lang="es-ES" dirty="0" err="1"/>
            <a:t>isolation</a:t>
          </a:r>
          <a:endParaRPr lang="en-US" dirty="0"/>
        </a:p>
      </dgm:t>
    </dgm:pt>
    <dgm:pt modelId="{6C14EA0D-1A85-4182-8F91-82D61E891049}" type="parTrans" cxnId="{694CBED7-C799-4DF2-8F05-74040B20EC8B}">
      <dgm:prSet/>
      <dgm:spPr/>
      <dgm:t>
        <a:bodyPr/>
        <a:lstStyle/>
        <a:p>
          <a:endParaRPr lang="en-US"/>
        </a:p>
      </dgm:t>
    </dgm:pt>
    <dgm:pt modelId="{99060C92-A912-4D4D-A0E2-7BEF4E78A4C6}" type="sibTrans" cxnId="{694CBED7-C799-4DF2-8F05-74040B20EC8B}">
      <dgm:prSet/>
      <dgm:spPr/>
      <dgm:t>
        <a:bodyPr/>
        <a:lstStyle/>
        <a:p>
          <a:endParaRPr lang="en-US"/>
        </a:p>
      </dgm:t>
    </dgm:pt>
    <dgm:pt modelId="{47E25859-1375-44BC-8132-CA294B376667}">
      <dgm:prSet/>
      <dgm:spPr/>
      <dgm:t>
        <a:bodyPr/>
        <a:lstStyle/>
        <a:p>
          <a:r>
            <a:rPr lang="es-ES" dirty="0" err="1"/>
            <a:t>Monitorization</a:t>
          </a:r>
          <a:r>
            <a:rPr lang="es-ES" dirty="0"/>
            <a:t> </a:t>
          </a:r>
          <a:r>
            <a:rPr lang="es-ES" dirty="0" err="1"/>
            <a:t>by</a:t>
          </a:r>
          <a:r>
            <a:rPr lang="es-ES" dirty="0"/>
            <a:t> </a:t>
          </a:r>
          <a:r>
            <a:rPr lang="es-ES" dirty="0" err="1"/>
            <a:t>themself</a:t>
          </a:r>
          <a:endParaRPr lang="en-US" dirty="0"/>
        </a:p>
      </dgm:t>
    </dgm:pt>
    <dgm:pt modelId="{7CBF3093-EC50-4B9E-A4E5-34CC019B9248}" type="parTrans" cxnId="{3D1ED6A4-15ED-4DDC-A380-30087CC465FF}">
      <dgm:prSet/>
      <dgm:spPr/>
      <dgm:t>
        <a:bodyPr/>
        <a:lstStyle/>
        <a:p>
          <a:endParaRPr lang="en-US"/>
        </a:p>
      </dgm:t>
    </dgm:pt>
    <dgm:pt modelId="{2F6759C0-6AA9-433F-9457-80D33503C29C}" type="sibTrans" cxnId="{3D1ED6A4-15ED-4DDC-A380-30087CC465FF}">
      <dgm:prSet/>
      <dgm:spPr/>
      <dgm:t>
        <a:bodyPr/>
        <a:lstStyle/>
        <a:p>
          <a:endParaRPr lang="en-US"/>
        </a:p>
      </dgm:t>
    </dgm:pt>
    <dgm:pt modelId="{22E58D12-050C-40C1-A450-8751C45D5A13}" type="pres">
      <dgm:prSet presAssocID="{7A7CC84A-A841-453C-9A96-15F0D7FEC19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590E98D-D4E0-41FF-BC11-2693D7D6593A}" type="pres">
      <dgm:prSet presAssocID="{4B560EA6-AA11-4EC6-9215-2554E6577F46}" presName="hierRoot1" presStyleCnt="0"/>
      <dgm:spPr/>
    </dgm:pt>
    <dgm:pt modelId="{A44676F7-09A2-425A-A951-FA5FC54D51E0}" type="pres">
      <dgm:prSet presAssocID="{4B560EA6-AA11-4EC6-9215-2554E6577F46}" presName="composite" presStyleCnt="0"/>
      <dgm:spPr/>
    </dgm:pt>
    <dgm:pt modelId="{F827D693-062C-4F95-8240-38051DF1E874}" type="pres">
      <dgm:prSet presAssocID="{4B560EA6-AA11-4EC6-9215-2554E6577F46}" presName="background" presStyleLbl="node0" presStyleIdx="0" presStyleCnt="3"/>
      <dgm:spPr/>
    </dgm:pt>
    <dgm:pt modelId="{6CC3C859-F8AE-4B51-81FD-4BA5F8B639E9}" type="pres">
      <dgm:prSet presAssocID="{4B560EA6-AA11-4EC6-9215-2554E6577F46}" presName="text" presStyleLbl="fgAcc0" presStyleIdx="0" presStyleCnt="3">
        <dgm:presLayoutVars>
          <dgm:chPref val="3"/>
        </dgm:presLayoutVars>
      </dgm:prSet>
      <dgm:spPr/>
    </dgm:pt>
    <dgm:pt modelId="{D578569E-B309-4F9D-ACE1-7900E0E73170}" type="pres">
      <dgm:prSet presAssocID="{4B560EA6-AA11-4EC6-9215-2554E6577F46}" presName="hierChild2" presStyleCnt="0"/>
      <dgm:spPr/>
    </dgm:pt>
    <dgm:pt modelId="{F0835C0A-A435-4F9A-A1A1-118FEBCEC3DB}" type="pres">
      <dgm:prSet presAssocID="{D59CCE48-BA6C-43C9-874A-759E1A56ACB0}" presName="hierRoot1" presStyleCnt="0"/>
      <dgm:spPr/>
    </dgm:pt>
    <dgm:pt modelId="{179191FB-4BA2-4D8E-9B77-1A3398E57F19}" type="pres">
      <dgm:prSet presAssocID="{D59CCE48-BA6C-43C9-874A-759E1A56ACB0}" presName="composite" presStyleCnt="0"/>
      <dgm:spPr/>
    </dgm:pt>
    <dgm:pt modelId="{2D42D3EB-9531-421A-9F66-61AD812852B0}" type="pres">
      <dgm:prSet presAssocID="{D59CCE48-BA6C-43C9-874A-759E1A56ACB0}" presName="background" presStyleLbl="node0" presStyleIdx="1" presStyleCnt="3"/>
      <dgm:spPr/>
    </dgm:pt>
    <dgm:pt modelId="{2BE1BFAC-EC3D-47DC-9614-5DD062BB6CE0}" type="pres">
      <dgm:prSet presAssocID="{D59CCE48-BA6C-43C9-874A-759E1A56ACB0}" presName="text" presStyleLbl="fgAcc0" presStyleIdx="1" presStyleCnt="3">
        <dgm:presLayoutVars>
          <dgm:chPref val="3"/>
        </dgm:presLayoutVars>
      </dgm:prSet>
      <dgm:spPr/>
    </dgm:pt>
    <dgm:pt modelId="{6E3CCD3E-A678-4E05-87BB-9244681C2FB2}" type="pres">
      <dgm:prSet presAssocID="{D59CCE48-BA6C-43C9-874A-759E1A56ACB0}" presName="hierChild2" presStyleCnt="0"/>
      <dgm:spPr/>
    </dgm:pt>
    <dgm:pt modelId="{8CA51D5A-AF5D-453D-B808-833CC80870B9}" type="pres">
      <dgm:prSet presAssocID="{47E25859-1375-44BC-8132-CA294B376667}" presName="hierRoot1" presStyleCnt="0"/>
      <dgm:spPr/>
    </dgm:pt>
    <dgm:pt modelId="{43648FE1-5B7C-4073-81F6-A00E886C3422}" type="pres">
      <dgm:prSet presAssocID="{47E25859-1375-44BC-8132-CA294B376667}" presName="composite" presStyleCnt="0"/>
      <dgm:spPr/>
    </dgm:pt>
    <dgm:pt modelId="{EC866557-BB6C-494A-AC69-1E2F25333DEC}" type="pres">
      <dgm:prSet presAssocID="{47E25859-1375-44BC-8132-CA294B376667}" presName="background" presStyleLbl="node0" presStyleIdx="2" presStyleCnt="3"/>
      <dgm:spPr/>
    </dgm:pt>
    <dgm:pt modelId="{788A5346-70B8-4DBB-8D50-F619026CA02E}" type="pres">
      <dgm:prSet presAssocID="{47E25859-1375-44BC-8132-CA294B376667}" presName="text" presStyleLbl="fgAcc0" presStyleIdx="2" presStyleCnt="3">
        <dgm:presLayoutVars>
          <dgm:chPref val="3"/>
        </dgm:presLayoutVars>
      </dgm:prSet>
      <dgm:spPr/>
    </dgm:pt>
    <dgm:pt modelId="{FA22CD20-4A34-4A19-BB08-E1F8E34D2402}" type="pres">
      <dgm:prSet presAssocID="{47E25859-1375-44BC-8132-CA294B376667}" presName="hierChild2" presStyleCnt="0"/>
      <dgm:spPr/>
    </dgm:pt>
  </dgm:ptLst>
  <dgm:cxnLst>
    <dgm:cxn modelId="{1B61E34A-53F9-4266-8BA9-5F247F8C81A6}" type="presOf" srcId="{D59CCE48-BA6C-43C9-874A-759E1A56ACB0}" destId="{2BE1BFAC-EC3D-47DC-9614-5DD062BB6CE0}" srcOrd="0" destOrd="0" presId="urn:microsoft.com/office/officeart/2005/8/layout/hierarchy1"/>
    <dgm:cxn modelId="{3D1ED6A4-15ED-4DDC-A380-30087CC465FF}" srcId="{7A7CC84A-A841-453C-9A96-15F0D7FEC199}" destId="{47E25859-1375-44BC-8132-CA294B376667}" srcOrd="2" destOrd="0" parTransId="{7CBF3093-EC50-4B9E-A4E5-34CC019B9248}" sibTransId="{2F6759C0-6AA9-433F-9457-80D33503C29C}"/>
    <dgm:cxn modelId="{2C4269BC-8AD6-4C76-BFB4-13164C3AEE75}" srcId="{7A7CC84A-A841-453C-9A96-15F0D7FEC199}" destId="{4B560EA6-AA11-4EC6-9215-2554E6577F46}" srcOrd="0" destOrd="0" parTransId="{29C80449-52D8-4C26-8D9D-6072D29C0D10}" sibTransId="{DB1D2B4F-1F1A-41E5-BDAB-E23A6C8B5C59}"/>
    <dgm:cxn modelId="{F7122DD0-AC7F-43C8-B193-CAAC89360E23}" type="presOf" srcId="{47E25859-1375-44BC-8132-CA294B376667}" destId="{788A5346-70B8-4DBB-8D50-F619026CA02E}" srcOrd="0" destOrd="0" presId="urn:microsoft.com/office/officeart/2005/8/layout/hierarchy1"/>
    <dgm:cxn modelId="{694CBED7-C799-4DF2-8F05-74040B20EC8B}" srcId="{7A7CC84A-A841-453C-9A96-15F0D7FEC199}" destId="{D59CCE48-BA6C-43C9-874A-759E1A56ACB0}" srcOrd="1" destOrd="0" parTransId="{6C14EA0D-1A85-4182-8F91-82D61E891049}" sibTransId="{99060C92-A912-4D4D-A0E2-7BEF4E78A4C6}"/>
    <dgm:cxn modelId="{F48DEDE0-A042-4A01-BC02-FD765D947513}" type="presOf" srcId="{4B560EA6-AA11-4EC6-9215-2554E6577F46}" destId="{6CC3C859-F8AE-4B51-81FD-4BA5F8B639E9}" srcOrd="0" destOrd="0" presId="urn:microsoft.com/office/officeart/2005/8/layout/hierarchy1"/>
    <dgm:cxn modelId="{46547BEA-931D-406E-8AFA-B33D20F4A2F3}" type="presOf" srcId="{7A7CC84A-A841-453C-9A96-15F0D7FEC199}" destId="{22E58D12-050C-40C1-A450-8751C45D5A13}" srcOrd="0" destOrd="0" presId="urn:microsoft.com/office/officeart/2005/8/layout/hierarchy1"/>
    <dgm:cxn modelId="{208D730F-D713-476B-A2CD-1BC0591ADE7A}" type="presParOf" srcId="{22E58D12-050C-40C1-A450-8751C45D5A13}" destId="{F590E98D-D4E0-41FF-BC11-2693D7D6593A}" srcOrd="0" destOrd="0" presId="urn:microsoft.com/office/officeart/2005/8/layout/hierarchy1"/>
    <dgm:cxn modelId="{A302ABAA-FECF-4CDD-8355-CBF120184DAA}" type="presParOf" srcId="{F590E98D-D4E0-41FF-BC11-2693D7D6593A}" destId="{A44676F7-09A2-425A-A951-FA5FC54D51E0}" srcOrd="0" destOrd="0" presId="urn:microsoft.com/office/officeart/2005/8/layout/hierarchy1"/>
    <dgm:cxn modelId="{DEE26259-8592-4A7A-A0CE-6A744BB1D13A}" type="presParOf" srcId="{A44676F7-09A2-425A-A951-FA5FC54D51E0}" destId="{F827D693-062C-4F95-8240-38051DF1E874}" srcOrd="0" destOrd="0" presId="urn:microsoft.com/office/officeart/2005/8/layout/hierarchy1"/>
    <dgm:cxn modelId="{9E32D1D1-0D83-44F2-ABEA-5B9C00D23AB0}" type="presParOf" srcId="{A44676F7-09A2-425A-A951-FA5FC54D51E0}" destId="{6CC3C859-F8AE-4B51-81FD-4BA5F8B639E9}" srcOrd="1" destOrd="0" presId="urn:microsoft.com/office/officeart/2005/8/layout/hierarchy1"/>
    <dgm:cxn modelId="{381817D6-BCDB-4D37-8426-ED0ED554A75A}" type="presParOf" srcId="{F590E98D-D4E0-41FF-BC11-2693D7D6593A}" destId="{D578569E-B309-4F9D-ACE1-7900E0E73170}" srcOrd="1" destOrd="0" presId="urn:microsoft.com/office/officeart/2005/8/layout/hierarchy1"/>
    <dgm:cxn modelId="{BF2272E1-771E-49E1-B4DC-7CFF70A50363}" type="presParOf" srcId="{22E58D12-050C-40C1-A450-8751C45D5A13}" destId="{F0835C0A-A435-4F9A-A1A1-118FEBCEC3DB}" srcOrd="1" destOrd="0" presId="urn:microsoft.com/office/officeart/2005/8/layout/hierarchy1"/>
    <dgm:cxn modelId="{6412EB99-9003-4F03-8B95-B6732881B7E2}" type="presParOf" srcId="{F0835C0A-A435-4F9A-A1A1-118FEBCEC3DB}" destId="{179191FB-4BA2-4D8E-9B77-1A3398E57F19}" srcOrd="0" destOrd="0" presId="urn:microsoft.com/office/officeart/2005/8/layout/hierarchy1"/>
    <dgm:cxn modelId="{8026B928-A8E5-4F1D-80AD-98E46D79268A}" type="presParOf" srcId="{179191FB-4BA2-4D8E-9B77-1A3398E57F19}" destId="{2D42D3EB-9531-421A-9F66-61AD812852B0}" srcOrd="0" destOrd="0" presId="urn:microsoft.com/office/officeart/2005/8/layout/hierarchy1"/>
    <dgm:cxn modelId="{8D27590B-8BBC-4EB5-AF02-FF70C047305D}" type="presParOf" srcId="{179191FB-4BA2-4D8E-9B77-1A3398E57F19}" destId="{2BE1BFAC-EC3D-47DC-9614-5DD062BB6CE0}" srcOrd="1" destOrd="0" presId="urn:microsoft.com/office/officeart/2005/8/layout/hierarchy1"/>
    <dgm:cxn modelId="{23350FE9-3808-4102-AD4B-9697506B6E45}" type="presParOf" srcId="{F0835C0A-A435-4F9A-A1A1-118FEBCEC3DB}" destId="{6E3CCD3E-A678-4E05-87BB-9244681C2FB2}" srcOrd="1" destOrd="0" presId="urn:microsoft.com/office/officeart/2005/8/layout/hierarchy1"/>
    <dgm:cxn modelId="{9C928104-5172-4100-AE1D-5EA90B60F1CE}" type="presParOf" srcId="{22E58D12-050C-40C1-A450-8751C45D5A13}" destId="{8CA51D5A-AF5D-453D-B808-833CC80870B9}" srcOrd="2" destOrd="0" presId="urn:microsoft.com/office/officeart/2005/8/layout/hierarchy1"/>
    <dgm:cxn modelId="{A99BCD77-2871-4186-BD61-7842662E69F7}" type="presParOf" srcId="{8CA51D5A-AF5D-453D-B808-833CC80870B9}" destId="{43648FE1-5B7C-4073-81F6-A00E886C3422}" srcOrd="0" destOrd="0" presId="urn:microsoft.com/office/officeart/2005/8/layout/hierarchy1"/>
    <dgm:cxn modelId="{D2A74F5C-88CA-40AC-A910-A62A9179D1F5}" type="presParOf" srcId="{43648FE1-5B7C-4073-81F6-A00E886C3422}" destId="{EC866557-BB6C-494A-AC69-1E2F25333DEC}" srcOrd="0" destOrd="0" presId="urn:microsoft.com/office/officeart/2005/8/layout/hierarchy1"/>
    <dgm:cxn modelId="{8AB14098-294C-4BB0-9FE8-B2F4A7768CB2}" type="presParOf" srcId="{43648FE1-5B7C-4073-81F6-A00E886C3422}" destId="{788A5346-70B8-4DBB-8D50-F619026CA02E}" srcOrd="1" destOrd="0" presId="urn:microsoft.com/office/officeart/2005/8/layout/hierarchy1"/>
    <dgm:cxn modelId="{52BBECD3-785F-4F73-B9B1-764B10C169C0}" type="presParOf" srcId="{8CA51D5A-AF5D-453D-B808-833CC80870B9}" destId="{FA22CD20-4A34-4A19-BB08-E1F8E34D240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A2BF411-2B20-4690-9595-F920D707882C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0962655-0E89-4843-91E9-5359D28F754B}">
      <dgm:prSet/>
      <dgm:spPr/>
      <dgm:t>
        <a:bodyPr/>
        <a:lstStyle/>
        <a:p>
          <a:r>
            <a:rPr lang="es-ES" b="1" i="0"/>
            <a:t>1. Prefer minimal base images:-</a:t>
          </a:r>
          <a:endParaRPr lang="en-US"/>
        </a:p>
      </dgm:t>
    </dgm:pt>
    <dgm:pt modelId="{977A994B-DE52-4294-BABA-AA55684EBB95}" type="parTrans" cxnId="{41333B98-D820-4E2D-A655-B984E00654A9}">
      <dgm:prSet/>
      <dgm:spPr/>
      <dgm:t>
        <a:bodyPr/>
        <a:lstStyle/>
        <a:p>
          <a:endParaRPr lang="en-US"/>
        </a:p>
      </dgm:t>
    </dgm:pt>
    <dgm:pt modelId="{BCC339D9-9D26-427B-A478-B19AEAFDC102}" type="sibTrans" cxnId="{41333B98-D820-4E2D-A655-B984E00654A9}">
      <dgm:prSet/>
      <dgm:spPr/>
      <dgm:t>
        <a:bodyPr/>
        <a:lstStyle/>
        <a:p>
          <a:endParaRPr lang="en-US"/>
        </a:p>
      </dgm:t>
    </dgm:pt>
    <dgm:pt modelId="{118728F2-D9B0-446C-8D3F-1793F43078B9}">
      <dgm:prSet/>
      <dgm:spPr/>
      <dgm:t>
        <a:bodyPr/>
        <a:lstStyle/>
        <a:p>
          <a:r>
            <a:rPr lang="es-ES" b="0" i="0"/>
            <a:t>The Docker images that are used have as many as 580 vulnerabilities in their system libraries</a:t>
          </a:r>
          <a:endParaRPr lang="en-US"/>
        </a:p>
      </dgm:t>
    </dgm:pt>
    <dgm:pt modelId="{2EF178F7-535C-4D73-A1EF-9AC5900C4043}" type="parTrans" cxnId="{2A83B9DA-54EC-4DFA-8EBC-907222087DC2}">
      <dgm:prSet/>
      <dgm:spPr/>
      <dgm:t>
        <a:bodyPr/>
        <a:lstStyle/>
        <a:p>
          <a:endParaRPr lang="en-US"/>
        </a:p>
      </dgm:t>
    </dgm:pt>
    <dgm:pt modelId="{7F79F01C-9104-43DA-A2DE-C76D765B0E7D}" type="sibTrans" cxnId="{2A83B9DA-54EC-4DFA-8EBC-907222087DC2}">
      <dgm:prSet/>
      <dgm:spPr/>
      <dgm:t>
        <a:bodyPr/>
        <a:lstStyle/>
        <a:p>
          <a:endParaRPr lang="en-US"/>
        </a:p>
      </dgm:t>
    </dgm:pt>
    <dgm:pt modelId="{7ED7E55E-FA79-4A4F-A475-468E20D325F7}">
      <dgm:prSet/>
      <dgm:spPr/>
      <dgm:t>
        <a:bodyPr/>
        <a:lstStyle/>
        <a:p>
          <a:r>
            <a:rPr lang="es-ES" b="0" i="0"/>
            <a:t>Choose images with fewer OS libraries and tools lower the risk and attack surface of the container</a:t>
          </a:r>
          <a:endParaRPr lang="en-US"/>
        </a:p>
      </dgm:t>
    </dgm:pt>
    <dgm:pt modelId="{75D088BA-B7CD-4EE2-8D1D-02F4A6C5E08B}" type="parTrans" cxnId="{7952FDC2-34D8-40D9-945A-CFA742BB883F}">
      <dgm:prSet/>
      <dgm:spPr/>
      <dgm:t>
        <a:bodyPr/>
        <a:lstStyle/>
        <a:p>
          <a:endParaRPr lang="en-US"/>
        </a:p>
      </dgm:t>
    </dgm:pt>
    <dgm:pt modelId="{20564581-2510-4A65-867B-311AD55FCB44}" type="sibTrans" cxnId="{7952FDC2-34D8-40D9-945A-CFA742BB883F}">
      <dgm:prSet/>
      <dgm:spPr/>
      <dgm:t>
        <a:bodyPr/>
        <a:lstStyle/>
        <a:p>
          <a:endParaRPr lang="en-US"/>
        </a:p>
      </dgm:t>
    </dgm:pt>
    <dgm:pt modelId="{746DA1E7-FBC0-4862-ADCA-6CD5CB3BF2D7}">
      <dgm:prSet/>
      <dgm:spPr/>
      <dgm:t>
        <a:bodyPr/>
        <a:lstStyle/>
        <a:p>
          <a:r>
            <a:rPr lang="es-ES" b="0" i="0"/>
            <a:t>Prefer alpine-based images over full-blown system OS images</a:t>
          </a:r>
          <a:endParaRPr lang="en-US"/>
        </a:p>
      </dgm:t>
    </dgm:pt>
    <dgm:pt modelId="{312A944E-F978-4B76-8FFD-F553CF9D686A}" type="parTrans" cxnId="{9D4F0CF3-2031-4D9B-9251-705ACD101741}">
      <dgm:prSet/>
      <dgm:spPr/>
      <dgm:t>
        <a:bodyPr/>
        <a:lstStyle/>
        <a:p>
          <a:endParaRPr lang="en-US"/>
        </a:p>
      </dgm:t>
    </dgm:pt>
    <dgm:pt modelId="{52EE3BBA-87D2-4876-A99B-7ABD940D2F9C}" type="sibTrans" cxnId="{9D4F0CF3-2031-4D9B-9251-705ACD101741}">
      <dgm:prSet/>
      <dgm:spPr/>
      <dgm:t>
        <a:bodyPr/>
        <a:lstStyle/>
        <a:p>
          <a:endParaRPr lang="en-US"/>
        </a:p>
      </dgm:t>
    </dgm:pt>
    <dgm:pt modelId="{5EE91411-C905-4E27-AC8B-0327FE4A802D}">
      <dgm:prSet/>
      <dgm:spPr/>
      <dgm:t>
        <a:bodyPr/>
        <a:lstStyle/>
        <a:p>
          <a:r>
            <a:rPr lang="es-ES" b="1" i="0"/>
            <a:t>2. Least privileged user:-</a:t>
          </a:r>
          <a:endParaRPr lang="en-US"/>
        </a:p>
      </dgm:t>
    </dgm:pt>
    <dgm:pt modelId="{F915C9D3-5338-493C-84B3-39B4F59E97F6}" type="parTrans" cxnId="{E954BA0C-B743-4F41-85D3-9BD49B8E5C11}">
      <dgm:prSet/>
      <dgm:spPr/>
      <dgm:t>
        <a:bodyPr/>
        <a:lstStyle/>
        <a:p>
          <a:endParaRPr lang="en-US"/>
        </a:p>
      </dgm:t>
    </dgm:pt>
    <dgm:pt modelId="{A7BB5679-6F80-4BEA-91C8-7547C6B8901A}" type="sibTrans" cxnId="{E954BA0C-B743-4F41-85D3-9BD49B8E5C11}">
      <dgm:prSet/>
      <dgm:spPr/>
      <dgm:t>
        <a:bodyPr/>
        <a:lstStyle/>
        <a:p>
          <a:endParaRPr lang="en-US"/>
        </a:p>
      </dgm:t>
    </dgm:pt>
    <dgm:pt modelId="{502A73FF-9E99-487E-854A-8579CF116836}">
      <dgm:prSet/>
      <dgm:spPr/>
      <dgm:t>
        <a:bodyPr/>
        <a:lstStyle/>
        <a:p>
          <a:r>
            <a:rPr lang="es-ES" b="0" i="0"/>
            <a:t>Create a dedicated user and group on the image, with minimal permissions to run the application; use the same user to run this process.</a:t>
          </a:r>
          <a:endParaRPr lang="en-US"/>
        </a:p>
      </dgm:t>
    </dgm:pt>
    <dgm:pt modelId="{B10B43A7-ECA0-4B79-9375-0E9232B4D12D}" type="parTrans" cxnId="{54B4EF64-2036-49A0-9625-311D1DFB74B1}">
      <dgm:prSet/>
      <dgm:spPr/>
      <dgm:t>
        <a:bodyPr/>
        <a:lstStyle/>
        <a:p>
          <a:endParaRPr lang="en-US"/>
        </a:p>
      </dgm:t>
    </dgm:pt>
    <dgm:pt modelId="{5E8FB28C-84FA-47FE-B13A-679A6F01E1E8}" type="sibTrans" cxnId="{54B4EF64-2036-49A0-9625-311D1DFB74B1}">
      <dgm:prSet/>
      <dgm:spPr/>
      <dgm:t>
        <a:bodyPr/>
        <a:lstStyle/>
        <a:p>
          <a:endParaRPr lang="en-US"/>
        </a:p>
      </dgm:t>
    </dgm:pt>
    <dgm:pt modelId="{F10F6B2F-C8C0-4814-9EB6-7E4CEB41638B}">
      <dgm:prSet/>
      <dgm:spPr/>
      <dgm:t>
        <a:bodyPr/>
        <a:lstStyle/>
        <a:p>
          <a:r>
            <a:rPr lang="es-ES" b="1" i="0"/>
            <a:t>3. Sign and verify images to mitigate:-</a:t>
          </a:r>
          <a:endParaRPr lang="en-US"/>
        </a:p>
      </dgm:t>
    </dgm:pt>
    <dgm:pt modelId="{0C60D644-68DC-45B7-852E-04A0D80A03D1}" type="parTrans" cxnId="{805E7D0A-4BEB-4168-8CBB-FDE87154FA09}">
      <dgm:prSet/>
      <dgm:spPr/>
      <dgm:t>
        <a:bodyPr/>
        <a:lstStyle/>
        <a:p>
          <a:endParaRPr lang="en-US"/>
        </a:p>
      </dgm:t>
    </dgm:pt>
    <dgm:pt modelId="{35CA9642-EFC3-4DA1-810A-F36E2CA218E2}" type="sibTrans" cxnId="{805E7D0A-4BEB-4168-8CBB-FDE87154FA09}">
      <dgm:prSet/>
      <dgm:spPr/>
      <dgm:t>
        <a:bodyPr/>
        <a:lstStyle/>
        <a:p>
          <a:endParaRPr lang="en-US"/>
        </a:p>
      </dgm:t>
    </dgm:pt>
    <dgm:pt modelId="{D34F5E50-8673-4D98-954C-DCA3A8137699}">
      <dgm:prSet/>
      <dgm:spPr/>
      <dgm:t>
        <a:bodyPr/>
        <a:lstStyle/>
        <a:p>
          <a:r>
            <a:rPr lang="es-ES" b="0" i="0"/>
            <a:t>It is critical to make sure the image we’re pulling is the one pushed by the publisher, and that no one has tampered with it.</a:t>
          </a:r>
          <a:endParaRPr lang="en-US"/>
        </a:p>
      </dgm:t>
    </dgm:pt>
    <dgm:pt modelId="{EDE17F3C-E200-4BFC-A106-249056705905}" type="parTrans" cxnId="{134A5F3F-2E9B-48A4-98B1-B64AB5D52AA3}">
      <dgm:prSet/>
      <dgm:spPr/>
      <dgm:t>
        <a:bodyPr/>
        <a:lstStyle/>
        <a:p>
          <a:endParaRPr lang="en-US"/>
        </a:p>
      </dgm:t>
    </dgm:pt>
    <dgm:pt modelId="{D61D8CA8-3D82-4F74-AD24-E68155FC315D}" type="sibTrans" cxnId="{134A5F3F-2E9B-48A4-98B1-B64AB5D52AA3}">
      <dgm:prSet/>
      <dgm:spPr/>
      <dgm:t>
        <a:bodyPr/>
        <a:lstStyle/>
        <a:p>
          <a:endParaRPr lang="en-US"/>
        </a:p>
      </dgm:t>
    </dgm:pt>
    <dgm:pt modelId="{3DC5E750-861E-4941-8504-F43DF5E9AD82}">
      <dgm:prSet/>
      <dgm:spPr/>
      <dgm:t>
        <a:bodyPr/>
        <a:lstStyle/>
        <a:p>
          <a:r>
            <a:rPr lang="es-ES" b="0" i="0"/>
            <a:t>Verify the trust and authenticity of the images you pull</a:t>
          </a:r>
          <a:endParaRPr lang="en-US"/>
        </a:p>
      </dgm:t>
    </dgm:pt>
    <dgm:pt modelId="{E5EC35F7-FD1A-46D7-A477-56546AB779ED}" type="parTrans" cxnId="{63512590-8992-4AD3-9363-CC0321C87E4B}">
      <dgm:prSet/>
      <dgm:spPr/>
      <dgm:t>
        <a:bodyPr/>
        <a:lstStyle/>
        <a:p>
          <a:endParaRPr lang="en-US"/>
        </a:p>
      </dgm:t>
    </dgm:pt>
    <dgm:pt modelId="{359926D9-204E-4240-AD14-5476FCAA34C4}" type="sibTrans" cxnId="{63512590-8992-4AD3-9363-CC0321C87E4B}">
      <dgm:prSet/>
      <dgm:spPr/>
      <dgm:t>
        <a:bodyPr/>
        <a:lstStyle/>
        <a:p>
          <a:endParaRPr lang="en-US"/>
        </a:p>
      </dgm:t>
    </dgm:pt>
    <dgm:pt modelId="{A2ADFE60-8D17-4913-A8F0-1322D12C86DA}">
      <dgm:prSet/>
      <dgm:spPr/>
      <dgm:t>
        <a:bodyPr/>
        <a:lstStyle/>
        <a:p>
          <a:r>
            <a:rPr lang="es-ES" b="0" i="0"/>
            <a:t>Sign your images with the help of Notar</a:t>
          </a:r>
          <a:endParaRPr lang="en-US"/>
        </a:p>
      </dgm:t>
    </dgm:pt>
    <dgm:pt modelId="{EDC5807E-F81E-490A-9023-FF0FE2BCFBA5}" type="parTrans" cxnId="{A5114F68-15AA-4DFB-BED5-E0614C46F70F}">
      <dgm:prSet/>
      <dgm:spPr/>
      <dgm:t>
        <a:bodyPr/>
        <a:lstStyle/>
        <a:p>
          <a:endParaRPr lang="en-US"/>
        </a:p>
      </dgm:t>
    </dgm:pt>
    <dgm:pt modelId="{7F22E9A0-C43D-4E23-9FC7-9FFB5A5620B5}" type="sibTrans" cxnId="{A5114F68-15AA-4DFB-BED5-E0614C46F70F}">
      <dgm:prSet/>
      <dgm:spPr/>
      <dgm:t>
        <a:bodyPr/>
        <a:lstStyle/>
        <a:p>
          <a:endParaRPr lang="en-US"/>
        </a:p>
      </dgm:t>
    </dgm:pt>
    <dgm:pt modelId="{5CA320B2-9B00-1F4B-A7C2-E82D014172DA}" type="pres">
      <dgm:prSet presAssocID="{1A2BF411-2B20-4690-9595-F920D707882C}" presName="vert0" presStyleCnt="0">
        <dgm:presLayoutVars>
          <dgm:dir/>
          <dgm:animOne val="branch"/>
          <dgm:animLvl val="lvl"/>
        </dgm:presLayoutVars>
      </dgm:prSet>
      <dgm:spPr/>
    </dgm:pt>
    <dgm:pt modelId="{EB90D560-380C-F444-9E27-F80FCAB8B5F6}" type="pres">
      <dgm:prSet presAssocID="{90962655-0E89-4843-91E9-5359D28F754B}" presName="thickLine" presStyleLbl="alignNode1" presStyleIdx="0" presStyleCnt="10"/>
      <dgm:spPr/>
    </dgm:pt>
    <dgm:pt modelId="{261D68DB-1881-9047-A712-924CC4F91F46}" type="pres">
      <dgm:prSet presAssocID="{90962655-0E89-4843-91E9-5359D28F754B}" presName="horz1" presStyleCnt="0"/>
      <dgm:spPr/>
    </dgm:pt>
    <dgm:pt modelId="{25592254-3F43-B149-AB2A-21234548114D}" type="pres">
      <dgm:prSet presAssocID="{90962655-0E89-4843-91E9-5359D28F754B}" presName="tx1" presStyleLbl="revTx" presStyleIdx="0" presStyleCnt="10"/>
      <dgm:spPr/>
    </dgm:pt>
    <dgm:pt modelId="{F40B673A-F3B1-4E45-A9CE-7184F9179852}" type="pres">
      <dgm:prSet presAssocID="{90962655-0E89-4843-91E9-5359D28F754B}" presName="vert1" presStyleCnt="0"/>
      <dgm:spPr/>
    </dgm:pt>
    <dgm:pt modelId="{7D7A0FBC-C33D-E14A-B01F-1C2EB162189A}" type="pres">
      <dgm:prSet presAssocID="{118728F2-D9B0-446C-8D3F-1793F43078B9}" presName="thickLine" presStyleLbl="alignNode1" presStyleIdx="1" presStyleCnt="10"/>
      <dgm:spPr/>
    </dgm:pt>
    <dgm:pt modelId="{9722D737-5DE6-294F-B23E-F8FBBA5C5345}" type="pres">
      <dgm:prSet presAssocID="{118728F2-D9B0-446C-8D3F-1793F43078B9}" presName="horz1" presStyleCnt="0"/>
      <dgm:spPr/>
    </dgm:pt>
    <dgm:pt modelId="{0882C8EA-F0B3-2645-BA73-02D81B30E56C}" type="pres">
      <dgm:prSet presAssocID="{118728F2-D9B0-446C-8D3F-1793F43078B9}" presName="tx1" presStyleLbl="revTx" presStyleIdx="1" presStyleCnt="10"/>
      <dgm:spPr/>
    </dgm:pt>
    <dgm:pt modelId="{6584682A-EA50-EB4A-88DC-EC4B9FBDA07B}" type="pres">
      <dgm:prSet presAssocID="{118728F2-D9B0-446C-8D3F-1793F43078B9}" presName="vert1" presStyleCnt="0"/>
      <dgm:spPr/>
    </dgm:pt>
    <dgm:pt modelId="{D3148DDB-1995-664D-BE7C-F17A73C6478D}" type="pres">
      <dgm:prSet presAssocID="{7ED7E55E-FA79-4A4F-A475-468E20D325F7}" presName="thickLine" presStyleLbl="alignNode1" presStyleIdx="2" presStyleCnt="10"/>
      <dgm:spPr/>
    </dgm:pt>
    <dgm:pt modelId="{FD99360C-EDBE-CD48-9510-05BF79A9EC93}" type="pres">
      <dgm:prSet presAssocID="{7ED7E55E-FA79-4A4F-A475-468E20D325F7}" presName="horz1" presStyleCnt="0"/>
      <dgm:spPr/>
    </dgm:pt>
    <dgm:pt modelId="{4569C31A-AB78-3A40-BDDC-9125EA34B98E}" type="pres">
      <dgm:prSet presAssocID="{7ED7E55E-FA79-4A4F-A475-468E20D325F7}" presName="tx1" presStyleLbl="revTx" presStyleIdx="2" presStyleCnt="10"/>
      <dgm:spPr/>
    </dgm:pt>
    <dgm:pt modelId="{D7E45C16-00BD-8C43-8B24-B8BD0B20E53E}" type="pres">
      <dgm:prSet presAssocID="{7ED7E55E-FA79-4A4F-A475-468E20D325F7}" presName="vert1" presStyleCnt="0"/>
      <dgm:spPr/>
    </dgm:pt>
    <dgm:pt modelId="{1E9FD9F6-BEB5-944D-A466-0D4A1210F781}" type="pres">
      <dgm:prSet presAssocID="{746DA1E7-FBC0-4862-ADCA-6CD5CB3BF2D7}" presName="thickLine" presStyleLbl="alignNode1" presStyleIdx="3" presStyleCnt="10"/>
      <dgm:spPr/>
    </dgm:pt>
    <dgm:pt modelId="{88E5E20A-8E49-EF46-B900-6DCE1017A6BF}" type="pres">
      <dgm:prSet presAssocID="{746DA1E7-FBC0-4862-ADCA-6CD5CB3BF2D7}" presName="horz1" presStyleCnt="0"/>
      <dgm:spPr/>
    </dgm:pt>
    <dgm:pt modelId="{A66C65B6-F718-494C-A334-E2593121E0DD}" type="pres">
      <dgm:prSet presAssocID="{746DA1E7-FBC0-4862-ADCA-6CD5CB3BF2D7}" presName="tx1" presStyleLbl="revTx" presStyleIdx="3" presStyleCnt="10"/>
      <dgm:spPr/>
    </dgm:pt>
    <dgm:pt modelId="{F94B7A3B-D31C-9A47-A842-711CAC42C7A3}" type="pres">
      <dgm:prSet presAssocID="{746DA1E7-FBC0-4862-ADCA-6CD5CB3BF2D7}" presName="vert1" presStyleCnt="0"/>
      <dgm:spPr/>
    </dgm:pt>
    <dgm:pt modelId="{1CC88C13-D11C-6A4D-AFA4-70AF6803048E}" type="pres">
      <dgm:prSet presAssocID="{5EE91411-C905-4E27-AC8B-0327FE4A802D}" presName="thickLine" presStyleLbl="alignNode1" presStyleIdx="4" presStyleCnt="10"/>
      <dgm:spPr/>
    </dgm:pt>
    <dgm:pt modelId="{90DB1871-BB9F-BA4B-B222-FED81F7883BC}" type="pres">
      <dgm:prSet presAssocID="{5EE91411-C905-4E27-AC8B-0327FE4A802D}" presName="horz1" presStyleCnt="0"/>
      <dgm:spPr/>
    </dgm:pt>
    <dgm:pt modelId="{9EE72742-979E-5A49-9CD8-ED9C68955F58}" type="pres">
      <dgm:prSet presAssocID="{5EE91411-C905-4E27-AC8B-0327FE4A802D}" presName="tx1" presStyleLbl="revTx" presStyleIdx="4" presStyleCnt="10"/>
      <dgm:spPr/>
    </dgm:pt>
    <dgm:pt modelId="{CCADADA8-2BFF-0F4C-81A9-054A7DC06C9A}" type="pres">
      <dgm:prSet presAssocID="{5EE91411-C905-4E27-AC8B-0327FE4A802D}" presName="vert1" presStyleCnt="0"/>
      <dgm:spPr/>
    </dgm:pt>
    <dgm:pt modelId="{55A6A11D-4D2D-9043-BD79-B321DCE36D57}" type="pres">
      <dgm:prSet presAssocID="{502A73FF-9E99-487E-854A-8579CF116836}" presName="thickLine" presStyleLbl="alignNode1" presStyleIdx="5" presStyleCnt="10"/>
      <dgm:spPr/>
    </dgm:pt>
    <dgm:pt modelId="{94918D20-48FA-9743-9BBA-4D26241E09E7}" type="pres">
      <dgm:prSet presAssocID="{502A73FF-9E99-487E-854A-8579CF116836}" presName="horz1" presStyleCnt="0"/>
      <dgm:spPr/>
    </dgm:pt>
    <dgm:pt modelId="{CFD7E907-6990-E246-A979-CAD86C14D623}" type="pres">
      <dgm:prSet presAssocID="{502A73FF-9E99-487E-854A-8579CF116836}" presName="tx1" presStyleLbl="revTx" presStyleIdx="5" presStyleCnt="10"/>
      <dgm:spPr/>
    </dgm:pt>
    <dgm:pt modelId="{AFBCCD78-50E4-764F-AB0D-7B76526B226D}" type="pres">
      <dgm:prSet presAssocID="{502A73FF-9E99-487E-854A-8579CF116836}" presName="vert1" presStyleCnt="0"/>
      <dgm:spPr/>
    </dgm:pt>
    <dgm:pt modelId="{6C14643C-F8D4-0D44-A657-34D995996D7A}" type="pres">
      <dgm:prSet presAssocID="{F10F6B2F-C8C0-4814-9EB6-7E4CEB41638B}" presName="thickLine" presStyleLbl="alignNode1" presStyleIdx="6" presStyleCnt="10"/>
      <dgm:spPr/>
    </dgm:pt>
    <dgm:pt modelId="{DEB4F606-72DF-7742-A955-7C7175AA05E8}" type="pres">
      <dgm:prSet presAssocID="{F10F6B2F-C8C0-4814-9EB6-7E4CEB41638B}" presName="horz1" presStyleCnt="0"/>
      <dgm:spPr/>
    </dgm:pt>
    <dgm:pt modelId="{2EA37CA4-892C-B042-B5FF-187B077E0E9F}" type="pres">
      <dgm:prSet presAssocID="{F10F6B2F-C8C0-4814-9EB6-7E4CEB41638B}" presName="tx1" presStyleLbl="revTx" presStyleIdx="6" presStyleCnt="10"/>
      <dgm:spPr/>
    </dgm:pt>
    <dgm:pt modelId="{B99671BB-9463-9542-93EB-7EA7ADBC88CB}" type="pres">
      <dgm:prSet presAssocID="{F10F6B2F-C8C0-4814-9EB6-7E4CEB41638B}" presName="vert1" presStyleCnt="0"/>
      <dgm:spPr/>
    </dgm:pt>
    <dgm:pt modelId="{CC6AD236-659D-1E43-843D-B0BDB5CF14EC}" type="pres">
      <dgm:prSet presAssocID="{D34F5E50-8673-4D98-954C-DCA3A8137699}" presName="thickLine" presStyleLbl="alignNode1" presStyleIdx="7" presStyleCnt="10"/>
      <dgm:spPr/>
    </dgm:pt>
    <dgm:pt modelId="{16A5358B-0BF0-8B41-B86C-8ADDAF0082FF}" type="pres">
      <dgm:prSet presAssocID="{D34F5E50-8673-4D98-954C-DCA3A8137699}" presName="horz1" presStyleCnt="0"/>
      <dgm:spPr/>
    </dgm:pt>
    <dgm:pt modelId="{89288DE1-E6DD-624C-BF70-A5BEE50C38EF}" type="pres">
      <dgm:prSet presAssocID="{D34F5E50-8673-4D98-954C-DCA3A8137699}" presName="tx1" presStyleLbl="revTx" presStyleIdx="7" presStyleCnt="10"/>
      <dgm:spPr/>
    </dgm:pt>
    <dgm:pt modelId="{9F7549BA-9173-2947-AF3A-05F410C48847}" type="pres">
      <dgm:prSet presAssocID="{D34F5E50-8673-4D98-954C-DCA3A8137699}" presName="vert1" presStyleCnt="0"/>
      <dgm:spPr/>
    </dgm:pt>
    <dgm:pt modelId="{17A44854-E8FF-2941-82D8-2573ED83F90A}" type="pres">
      <dgm:prSet presAssocID="{3DC5E750-861E-4941-8504-F43DF5E9AD82}" presName="thickLine" presStyleLbl="alignNode1" presStyleIdx="8" presStyleCnt="10"/>
      <dgm:spPr/>
    </dgm:pt>
    <dgm:pt modelId="{AA155905-98C6-D744-9500-0B1CB7A4D73A}" type="pres">
      <dgm:prSet presAssocID="{3DC5E750-861E-4941-8504-F43DF5E9AD82}" presName="horz1" presStyleCnt="0"/>
      <dgm:spPr/>
    </dgm:pt>
    <dgm:pt modelId="{B056E1C5-16CE-6541-BBBF-C91B4DD3E5F6}" type="pres">
      <dgm:prSet presAssocID="{3DC5E750-861E-4941-8504-F43DF5E9AD82}" presName="tx1" presStyleLbl="revTx" presStyleIdx="8" presStyleCnt="10"/>
      <dgm:spPr/>
    </dgm:pt>
    <dgm:pt modelId="{C6FBB72B-1488-614A-8F2D-1F7743D2C163}" type="pres">
      <dgm:prSet presAssocID="{3DC5E750-861E-4941-8504-F43DF5E9AD82}" presName="vert1" presStyleCnt="0"/>
      <dgm:spPr/>
    </dgm:pt>
    <dgm:pt modelId="{4A5A2B1B-273A-9843-AFB7-55D09B2FDCB4}" type="pres">
      <dgm:prSet presAssocID="{A2ADFE60-8D17-4913-A8F0-1322D12C86DA}" presName="thickLine" presStyleLbl="alignNode1" presStyleIdx="9" presStyleCnt="10"/>
      <dgm:spPr/>
    </dgm:pt>
    <dgm:pt modelId="{A79E6CCA-BC32-D442-BF24-D156D5BF55A7}" type="pres">
      <dgm:prSet presAssocID="{A2ADFE60-8D17-4913-A8F0-1322D12C86DA}" presName="horz1" presStyleCnt="0"/>
      <dgm:spPr/>
    </dgm:pt>
    <dgm:pt modelId="{F9F19763-9C48-7A40-B0F3-46DE40368624}" type="pres">
      <dgm:prSet presAssocID="{A2ADFE60-8D17-4913-A8F0-1322D12C86DA}" presName="tx1" presStyleLbl="revTx" presStyleIdx="9" presStyleCnt="10"/>
      <dgm:spPr/>
    </dgm:pt>
    <dgm:pt modelId="{99FF5983-69FF-FB41-9288-3DB527FCEF12}" type="pres">
      <dgm:prSet presAssocID="{A2ADFE60-8D17-4913-A8F0-1322D12C86DA}" presName="vert1" presStyleCnt="0"/>
      <dgm:spPr/>
    </dgm:pt>
  </dgm:ptLst>
  <dgm:cxnLst>
    <dgm:cxn modelId="{805E7D0A-4BEB-4168-8CBB-FDE87154FA09}" srcId="{1A2BF411-2B20-4690-9595-F920D707882C}" destId="{F10F6B2F-C8C0-4814-9EB6-7E4CEB41638B}" srcOrd="6" destOrd="0" parTransId="{0C60D644-68DC-45B7-852E-04A0D80A03D1}" sibTransId="{35CA9642-EFC3-4DA1-810A-F36E2CA218E2}"/>
    <dgm:cxn modelId="{E954BA0C-B743-4F41-85D3-9BD49B8E5C11}" srcId="{1A2BF411-2B20-4690-9595-F920D707882C}" destId="{5EE91411-C905-4E27-AC8B-0327FE4A802D}" srcOrd="4" destOrd="0" parTransId="{F915C9D3-5338-493C-84B3-39B4F59E97F6}" sibTransId="{A7BB5679-6F80-4BEA-91C8-7547C6B8901A}"/>
    <dgm:cxn modelId="{C84C4713-AFE7-3C4D-99E6-D195C401825E}" type="presOf" srcId="{118728F2-D9B0-446C-8D3F-1793F43078B9}" destId="{0882C8EA-F0B3-2645-BA73-02D81B30E56C}" srcOrd="0" destOrd="0" presId="urn:microsoft.com/office/officeart/2008/layout/LinedList"/>
    <dgm:cxn modelId="{616BF415-9E13-6145-A7C5-461F0073B9DC}" type="presOf" srcId="{90962655-0E89-4843-91E9-5359D28F754B}" destId="{25592254-3F43-B149-AB2A-21234548114D}" srcOrd="0" destOrd="0" presId="urn:microsoft.com/office/officeart/2008/layout/LinedList"/>
    <dgm:cxn modelId="{557D6D30-028F-2F4C-A2E7-FA5B77692770}" type="presOf" srcId="{A2ADFE60-8D17-4913-A8F0-1322D12C86DA}" destId="{F9F19763-9C48-7A40-B0F3-46DE40368624}" srcOrd="0" destOrd="0" presId="urn:microsoft.com/office/officeart/2008/layout/LinedList"/>
    <dgm:cxn modelId="{E2A02F38-D597-CF45-8133-7E6D89C98D85}" type="presOf" srcId="{5EE91411-C905-4E27-AC8B-0327FE4A802D}" destId="{9EE72742-979E-5A49-9CD8-ED9C68955F58}" srcOrd="0" destOrd="0" presId="urn:microsoft.com/office/officeart/2008/layout/LinedList"/>
    <dgm:cxn modelId="{134A5F3F-2E9B-48A4-98B1-B64AB5D52AA3}" srcId="{1A2BF411-2B20-4690-9595-F920D707882C}" destId="{D34F5E50-8673-4D98-954C-DCA3A8137699}" srcOrd="7" destOrd="0" parTransId="{EDE17F3C-E200-4BFC-A106-249056705905}" sibTransId="{D61D8CA8-3D82-4F74-AD24-E68155FC315D}"/>
    <dgm:cxn modelId="{F6550C4A-4C26-8641-8FEE-A6CA85327E54}" type="presOf" srcId="{3DC5E750-861E-4941-8504-F43DF5E9AD82}" destId="{B056E1C5-16CE-6541-BBBF-C91B4DD3E5F6}" srcOrd="0" destOrd="0" presId="urn:microsoft.com/office/officeart/2008/layout/LinedList"/>
    <dgm:cxn modelId="{65C54B62-1F64-304A-8314-FD6BFA99AD45}" type="presOf" srcId="{502A73FF-9E99-487E-854A-8579CF116836}" destId="{CFD7E907-6990-E246-A979-CAD86C14D623}" srcOrd="0" destOrd="0" presId="urn:microsoft.com/office/officeart/2008/layout/LinedList"/>
    <dgm:cxn modelId="{54B4EF64-2036-49A0-9625-311D1DFB74B1}" srcId="{1A2BF411-2B20-4690-9595-F920D707882C}" destId="{502A73FF-9E99-487E-854A-8579CF116836}" srcOrd="5" destOrd="0" parTransId="{B10B43A7-ECA0-4B79-9375-0E9232B4D12D}" sibTransId="{5E8FB28C-84FA-47FE-B13A-679A6F01E1E8}"/>
    <dgm:cxn modelId="{A5114F68-15AA-4DFB-BED5-E0614C46F70F}" srcId="{1A2BF411-2B20-4690-9595-F920D707882C}" destId="{A2ADFE60-8D17-4913-A8F0-1322D12C86DA}" srcOrd="9" destOrd="0" parTransId="{EDC5807E-F81E-490A-9023-FF0FE2BCFBA5}" sibTransId="{7F22E9A0-C43D-4E23-9FC7-9FFB5A5620B5}"/>
    <dgm:cxn modelId="{63512590-8992-4AD3-9363-CC0321C87E4B}" srcId="{1A2BF411-2B20-4690-9595-F920D707882C}" destId="{3DC5E750-861E-4941-8504-F43DF5E9AD82}" srcOrd="8" destOrd="0" parTransId="{E5EC35F7-FD1A-46D7-A477-56546AB779ED}" sibTransId="{359926D9-204E-4240-AD14-5476FCAA34C4}"/>
    <dgm:cxn modelId="{41A3BE91-DE8C-2A4F-B4C0-D884A144AD2F}" type="presOf" srcId="{F10F6B2F-C8C0-4814-9EB6-7E4CEB41638B}" destId="{2EA37CA4-892C-B042-B5FF-187B077E0E9F}" srcOrd="0" destOrd="0" presId="urn:microsoft.com/office/officeart/2008/layout/LinedList"/>
    <dgm:cxn modelId="{41333B98-D820-4E2D-A655-B984E00654A9}" srcId="{1A2BF411-2B20-4690-9595-F920D707882C}" destId="{90962655-0E89-4843-91E9-5359D28F754B}" srcOrd="0" destOrd="0" parTransId="{977A994B-DE52-4294-BABA-AA55684EBB95}" sibTransId="{BCC339D9-9D26-427B-A478-B19AEAFDC102}"/>
    <dgm:cxn modelId="{7952FDC2-34D8-40D9-945A-CFA742BB883F}" srcId="{1A2BF411-2B20-4690-9595-F920D707882C}" destId="{7ED7E55E-FA79-4A4F-A475-468E20D325F7}" srcOrd="2" destOrd="0" parTransId="{75D088BA-B7CD-4EE2-8D1D-02F4A6C5E08B}" sibTransId="{20564581-2510-4A65-867B-311AD55FCB44}"/>
    <dgm:cxn modelId="{6ECCEED7-D42C-5840-BF3D-8CD92D926D66}" type="presOf" srcId="{746DA1E7-FBC0-4862-ADCA-6CD5CB3BF2D7}" destId="{A66C65B6-F718-494C-A334-E2593121E0DD}" srcOrd="0" destOrd="0" presId="urn:microsoft.com/office/officeart/2008/layout/LinedList"/>
    <dgm:cxn modelId="{1164DFD8-4247-A64E-AA25-B88B9EBFF05C}" type="presOf" srcId="{D34F5E50-8673-4D98-954C-DCA3A8137699}" destId="{89288DE1-E6DD-624C-BF70-A5BEE50C38EF}" srcOrd="0" destOrd="0" presId="urn:microsoft.com/office/officeart/2008/layout/LinedList"/>
    <dgm:cxn modelId="{2A83B9DA-54EC-4DFA-8EBC-907222087DC2}" srcId="{1A2BF411-2B20-4690-9595-F920D707882C}" destId="{118728F2-D9B0-446C-8D3F-1793F43078B9}" srcOrd="1" destOrd="0" parTransId="{2EF178F7-535C-4D73-A1EF-9AC5900C4043}" sibTransId="{7F79F01C-9104-43DA-A2DE-C76D765B0E7D}"/>
    <dgm:cxn modelId="{EF0F9BE2-96EF-2647-B7A1-C10D303178F5}" type="presOf" srcId="{7ED7E55E-FA79-4A4F-A475-468E20D325F7}" destId="{4569C31A-AB78-3A40-BDDC-9125EA34B98E}" srcOrd="0" destOrd="0" presId="urn:microsoft.com/office/officeart/2008/layout/LinedList"/>
    <dgm:cxn modelId="{9D4F0CF3-2031-4D9B-9251-705ACD101741}" srcId="{1A2BF411-2B20-4690-9595-F920D707882C}" destId="{746DA1E7-FBC0-4862-ADCA-6CD5CB3BF2D7}" srcOrd="3" destOrd="0" parTransId="{312A944E-F978-4B76-8FFD-F553CF9D686A}" sibTransId="{52EE3BBA-87D2-4876-A99B-7ABD940D2F9C}"/>
    <dgm:cxn modelId="{9ADFD7F4-E769-344F-9D67-884142C1CA5C}" type="presOf" srcId="{1A2BF411-2B20-4690-9595-F920D707882C}" destId="{5CA320B2-9B00-1F4B-A7C2-E82D014172DA}" srcOrd="0" destOrd="0" presId="urn:microsoft.com/office/officeart/2008/layout/LinedList"/>
    <dgm:cxn modelId="{3956D483-1FC7-BC4C-B65B-4CD98F716488}" type="presParOf" srcId="{5CA320B2-9B00-1F4B-A7C2-E82D014172DA}" destId="{EB90D560-380C-F444-9E27-F80FCAB8B5F6}" srcOrd="0" destOrd="0" presId="urn:microsoft.com/office/officeart/2008/layout/LinedList"/>
    <dgm:cxn modelId="{53F6B796-C039-4649-837A-9630A4026D4E}" type="presParOf" srcId="{5CA320B2-9B00-1F4B-A7C2-E82D014172DA}" destId="{261D68DB-1881-9047-A712-924CC4F91F46}" srcOrd="1" destOrd="0" presId="urn:microsoft.com/office/officeart/2008/layout/LinedList"/>
    <dgm:cxn modelId="{0AC53DAC-7FD9-B94F-9BF0-67CF37995354}" type="presParOf" srcId="{261D68DB-1881-9047-A712-924CC4F91F46}" destId="{25592254-3F43-B149-AB2A-21234548114D}" srcOrd="0" destOrd="0" presId="urn:microsoft.com/office/officeart/2008/layout/LinedList"/>
    <dgm:cxn modelId="{AC9BCEA3-429A-0D47-BBF0-566578FF5021}" type="presParOf" srcId="{261D68DB-1881-9047-A712-924CC4F91F46}" destId="{F40B673A-F3B1-4E45-A9CE-7184F9179852}" srcOrd="1" destOrd="0" presId="urn:microsoft.com/office/officeart/2008/layout/LinedList"/>
    <dgm:cxn modelId="{92B83898-A06F-D844-AD01-E98CF7A5C11F}" type="presParOf" srcId="{5CA320B2-9B00-1F4B-A7C2-E82D014172DA}" destId="{7D7A0FBC-C33D-E14A-B01F-1C2EB162189A}" srcOrd="2" destOrd="0" presId="urn:microsoft.com/office/officeart/2008/layout/LinedList"/>
    <dgm:cxn modelId="{4EE0F6AC-188A-014D-A273-ED96DF376707}" type="presParOf" srcId="{5CA320B2-9B00-1F4B-A7C2-E82D014172DA}" destId="{9722D737-5DE6-294F-B23E-F8FBBA5C5345}" srcOrd="3" destOrd="0" presId="urn:microsoft.com/office/officeart/2008/layout/LinedList"/>
    <dgm:cxn modelId="{4933DA06-80D6-714D-A1DC-4506A0DD7D37}" type="presParOf" srcId="{9722D737-5DE6-294F-B23E-F8FBBA5C5345}" destId="{0882C8EA-F0B3-2645-BA73-02D81B30E56C}" srcOrd="0" destOrd="0" presId="urn:microsoft.com/office/officeart/2008/layout/LinedList"/>
    <dgm:cxn modelId="{26EFC6AB-6E14-3B40-9EAE-5DBF88139368}" type="presParOf" srcId="{9722D737-5DE6-294F-B23E-F8FBBA5C5345}" destId="{6584682A-EA50-EB4A-88DC-EC4B9FBDA07B}" srcOrd="1" destOrd="0" presId="urn:microsoft.com/office/officeart/2008/layout/LinedList"/>
    <dgm:cxn modelId="{539233A5-922A-9445-99F9-2FEA185B6961}" type="presParOf" srcId="{5CA320B2-9B00-1F4B-A7C2-E82D014172DA}" destId="{D3148DDB-1995-664D-BE7C-F17A73C6478D}" srcOrd="4" destOrd="0" presId="urn:microsoft.com/office/officeart/2008/layout/LinedList"/>
    <dgm:cxn modelId="{F0DB7D8A-7045-9541-A897-9C79A1A0982B}" type="presParOf" srcId="{5CA320B2-9B00-1F4B-A7C2-E82D014172DA}" destId="{FD99360C-EDBE-CD48-9510-05BF79A9EC93}" srcOrd="5" destOrd="0" presId="urn:microsoft.com/office/officeart/2008/layout/LinedList"/>
    <dgm:cxn modelId="{5A78BD89-E4DF-3843-B955-2976D7439B57}" type="presParOf" srcId="{FD99360C-EDBE-CD48-9510-05BF79A9EC93}" destId="{4569C31A-AB78-3A40-BDDC-9125EA34B98E}" srcOrd="0" destOrd="0" presId="urn:microsoft.com/office/officeart/2008/layout/LinedList"/>
    <dgm:cxn modelId="{F00197A8-FFDD-4C40-95B3-12BE6889044E}" type="presParOf" srcId="{FD99360C-EDBE-CD48-9510-05BF79A9EC93}" destId="{D7E45C16-00BD-8C43-8B24-B8BD0B20E53E}" srcOrd="1" destOrd="0" presId="urn:microsoft.com/office/officeart/2008/layout/LinedList"/>
    <dgm:cxn modelId="{CF4F9F49-8F67-094C-8C6D-732F56E6186A}" type="presParOf" srcId="{5CA320B2-9B00-1F4B-A7C2-E82D014172DA}" destId="{1E9FD9F6-BEB5-944D-A466-0D4A1210F781}" srcOrd="6" destOrd="0" presId="urn:microsoft.com/office/officeart/2008/layout/LinedList"/>
    <dgm:cxn modelId="{979756E3-502C-7E4E-9D37-C2D9BD6964E5}" type="presParOf" srcId="{5CA320B2-9B00-1F4B-A7C2-E82D014172DA}" destId="{88E5E20A-8E49-EF46-B900-6DCE1017A6BF}" srcOrd="7" destOrd="0" presId="urn:microsoft.com/office/officeart/2008/layout/LinedList"/>
    <dgm:cxn modelId="{86094825-916D-D749-B008-0E7E607D1DEE}" type="presParOf" srcId="{88E5E20A-8E49-EF46-B900-6DCE1017A6BF}" destId="{A66C65B6-F718-494C-A334-E2593121E0DD}" srcOrd="0" destOrd="0" presId="urn:microsoft.com/office/officeart/2008/layout/LinedList"/>
    <dgm:cxn modelId="{EB565FB6-2C16-F64C-9686-7401CD19CBA0}" type="presParOf" srcId="{88E5E20A-8E49-EF46-B900-6DCE1017A6BF}" destId="{F94B7A3B-D31C-9A47-A842-711CAC42C7A3}" srcOrd="1" destOrd="0" presId="urn:microsoft.com/office/officeart/2008/layout/LinedList"/>
    <dgm:cxn modelId="{8E321043-AF2F-AB45-914C-B391DE29977C}" type="presParOf" srcId="{5CA320B2-9B00-1F4B-A7C2-E82D014172DA}" destId="{1CC88C13-D11C-6A4D-AFA4-70AF6803048E}" srcOrd="8" destOrd="0" presId="urn:microsoft.com/office/officeart/2008/layout/LinedList"/>
    <dgm:cxn modelId="{617D527E-B3B9-3740-B32C-87E6CB104935}" type="presParOf" srcId="{5CA320B2-9B00-1F4B-A7C2-E82D014172DA}" destId="{90DB1871-BB9F-BA4B-B222-FED81F7883BC}" srcOrd="9" destOrd="0" presId="urn:microsoft.com/office/officeart/2008/layout/LinedList"/>
    <dgm:cxn modelId="{023EA9D8-DECE-4F4F-825D-45452B64182A}" type="presParOf" srcId="{90DB1871-BB9F-BA4B-B222-FED81F7883BC}" destId="{9EE72742-979E-5A49-9CD8-ED9C68955F58}" srcOrd="0" destOrd="0" presId="urn:microsoft.com/office/officeart/2008/layout/LinedList"/>
    <dgm:cxn modelId="{BB4D730C-FFDF-F849-8EF7-53675A3AE91B}" type="presParOf" srcId="{90DB1871-BB9F-BA4B-B222-FED81F7883BC}" destId="{CCADADA8-2BFF-0F4C-81A9-054A7DC06C9A}" srcOrd="1" destOrd="0" presId="urn:microsoft.com/office/officeart/2008/layout/LinedList"/>
    <dgm:cxn modelId="{4466244A-00BA-F64B-B1D1-BA475E23AFFB}" type="presParOf" srcId="{5CA320B2-9B00-1F4B-A7C2-E82D014172DA}" destId="{55A6A11D-4D2D-9043-BD79-B321DCE36D57}" srcOrd="10" destOrd="0" presId="urn:microsoft.com/office/officeart/2008/layout/LinedList"/>
    <dgm:cxn modelId="{09C6C86D-4748-A846-85FA-5FF6AC5F284E}" type="presParOf" srcId="{5CA320B2-9B00-1F4B-A7C2-E82D014172DA}" destId="{94918D20-48FA-9743-9BBA-4D26241E09E7}" srcOrd="11" destOrd="0" presId="urn:microsoft.com/office/officeart/2008/layout/LinedList"/>
    <dgm:cxn modelId="{AE1970BB-A13B-C34F-AEDC-B3651FC0052A}" type="presParOf" srcId="{94918D20-48FA-9743-9BBA-4D26241E09E7}" destId="{CFD7E907-6990-E246-A979-CAD86C14D623}" srcOrd="0" destOrd="0" presId="urn:microsoft.com/office/officeart/2008/layout/LinedList"/>
    <dgm:cxn modelId="{77D5A076-8D8F-294B-BA9A-F758F4355E7E}" type="presParOf" srcId="{94918D20-48FA-9743-9BBA-4D26241E09E7}" destId="{AFBCCD78-50E4-764F-AB0D-7B76526B226D}" srcOrd="1" destOrd="0" presId="urn:microsoft.com/office/officeart/2008/layout/LinedList"/>
    <dgm:cxn modelId="{9F531E5B-FFDE-A14A-956B-DE63A5ED6C69}" type="presParOf" srcId="{5CA320B2-9B00-1F4B-A7C2-E82D014172DA}" destId="{6C14643C-F8D4-0D44-A657-34D995996D7A}" srcOrd="12" destOrd="0" presId="urn:microsoft.com/office/officeart/2008/layout/LinedList"/>
    <dgm:cxn modelId="{BE68FCC3-07E4-484E-84A9-9785A5733F24}" type="presParOf" srcId="{5CA320B2-9B00-1F4B-A7C2-E82D014172DA}" destId="{DEB4F606-72DF-7742-A955-7C7175AA05E8}" srcOrd="13" destOrd="0" presId="urn:microsoft.com/office/officeart/2008/layout/LinedList"/>
    <dgm:cxn modelId="{FD0E7E4F-2CD7-C846-88C9-5069F2A9754A}" type="presParOf" srcId="{DEB4F606-72DF-7742-A955-7C7175AA05E8}" destId="{2EA37CA4-892C-B042-B5FF-187B077E0E9F}" srcOrd="0" destOrd="0" presId="urn:microsoft.com/office/officeart/2008/layout/LinedList"/>
    <dgm:cxn modelId="{B3868E52-FDA1-F540-AB4C-9D100392CD64}" type="presParOf" srcId="{DEB4F606-72DF-7742-A955-7C7175AA05E8}" destId="{B99671BB-9463-9542-93EB-7EA7ADBC88CB}" srcOrd="1" destOrd="0" presId="urn:microsoft.com/office/officeart/2008/layout/LinedList"/>
    <dgm:cxn modelId="{B04EFDBA-9F46-294C-85BD-DCAF120BF95B}" type="presParOf" srcId="{5CA320B2-9B00-1F4B-A7C2-E82D014172DA}" destId="{CC6AD236-659D-1E43-843D-B0BDB5CF14EC}" srcOrd="14" destOrd="0" presId="urn:microsoft.com/office/officeart/2008/layout/LinedList"/>
    <dgm:cxn modelId="{1C118178-9F3F-F94C-AADA-F4818F7B393A}" type="presParOf" srcId="{5CA320B2-9B00-1F4B-A7C2-E82D014172DA}" destId="{16A5358B-0BF0-8B41-B86C-8ADDAF0082FF}" srcOrd="15" destOrd="0" presId="urn:microsoft.com/office/officeart/2008/layout/LinedList"/>
    <dgm:cxn modelId="{A5715601-E4CD-1D4E-9FEE-67FED2AC2AAF}" type="presParOf" srcId="{16A5358B-0BF0-8B41-B86C-8ADDAF0082FF}" destId="{89288DE1-E6DD-624C-BF70-A5BEE50C38EF}" srcOrd="0" destOrd="0" presId="urn:microsoft.com/office/officeart/2008/layout/LinedList"/>
    <dgm:cxn modelId="{6F6BF558-F249-F645-95A1-7A507469A6B5}" type="presParOf" srcId="{16A5358B-0BF0-8B41-B86C-8ADDAF0082FF}" destId="{9F7549BA-9173-2947-AF3A-05F410C48847}" srcOrd="1" destOrd="0" presId="urn:microsoft.com/office/officeart/2008/layout/LinedList"/>
    <dgm:cxn modelId="{9DBB8FBA-19D1-674B-9816-2EB4E7D3ADCD}" type="presParOf" srcId="{5CA320B2-9B00-1F4B-A7C2-E82D014172DA}" destId="{17A44854-E8FF-2941-82D8-2573ED83F90A}" srcOrd="16" destOrd="0" presId="urn:microsoft.com/office/officeart/2008/layout/LinedList"/>
    <dgm:cxn modelId="{27A88759-150F-0B47-B49B-D204F83E78D6}" type="presParOf" srcId="{5CA320B2-9B00-1F4B-A7C2-E82D014172DA}" destId="{AA155905-98C6-D744-9500-0B1CB7A4D73A}" srcOrd="17" destOrd="0" presId="urn:microsoft.com/office/officeart/2008/layout/LinedList"/>
    <dgm:cxn modelId="{73782097-F85B-8C44-8532-B95E6692FEE4}" type="presParOf" srcId="{AA155905-98C6-D744-9500-0B1CB7A4D73A}" destId="{B056E1C5-16CE-6541-BBBF-C91B4DD3E5F6}" srcOrd="0" destOrd="0" presId="urn:microsoft.com/office/officeart/2008/layout/LinedList"/>
    <dgm:cxn modelId="{6690BC71-1E79-3843-9FE1-8564EE3B7F33}" type="presParOf" srcId="{AA155905-98C6-D744-9500-0B1CB7A4D73A}" destId="{C6FBB72B-1488-614A-8F2D-1F7743D2C163}" srcOrd="1" destOrd="0" presId="urn:microsoft.com/office/officeart/2008/layout/LinedList"/>
    <dgm:cxn modelId="{110367D4-23F3-5A46-B4C3-9CB6D10C14BC}" type="presParOf" srcId="{5CA320B2-9B00-1F4B-A7C2-E82D014172DA}" destId="{4A5A2B1B-273A-9843-AFB7-55D09B2FDCB4}" srcOrd="18" destOrd="0" presId="urn:microsoft.com/office/officeart/2008/layout/LinedList"/>
    <dgm:cxn modelId="{7382FED2-0388-8742-9E44-BAEB77F84B80}" type="presParOf" srcId="{5CA320B2-9B00-1F4B-A7C2-E82D014172DA}" destId="{A79E6CCA-BC32-D442-BF24-D156D5BF55A7}" srcOrd="19" destOrd="0" presId="urn:microsoft.com/office/officeart/2008/layout/LinedList"/>
    <dgm:cxn modelId="{FD7C852D-B8C7-A241-91FA-CAD2F803D17A}" type="presParOf" srcId="{A79E6CCA-BC32-D442-BF24-D156D5BF55A7}" destId="{F9F19763-9C48-7A40-B0F3-46DE40368624}" srcOrd="0" destOrd="0" presId="urn:microsoft.com/office/officeart/2008/layout/LinedList"/>
    <dgm:cxn modelId="{E0DB86A3-4384-9245-976E-E1C703A48F57}" type="presParOf" srcId="{A79E6CCA-BC32-D442-BF24-D156D5BF55A7}" destId="{99FF5983-69FF-FB41-9288-3DB527FCEF1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92EFC9-180B-4AC4-98ED-148A8C775AD9}">
      <dsp:nvSpPr>
        <dsp:cNvPr id="0" name=""/>
        <dsp:cNvSpPr/>
      </dsp:nvSpPr>
      <dsp:spPr>
        <a:xfrm>
          <a:off x="289025" y="682908"/>
          <a:ext cx="897486" cy="89748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FBC4FF-1952-45CE-B239-6F00E4B91DFE}">
      <dsp:nvSpPr>
        <dsp:cNvPr id="0" name=""/>
        <dsp:cNvSpPr/>
      </dsp:nvSpPr>
      <dsp:spPr>
        <a:xfrm>
          <a:off x="480292" y="874176"/>
          <a:ext cx="514951" cy="5149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D3EB3A-6C78-4F92-AA2A-D851B19A4660}">
      <dsp:nvSpPr>
        <dsp:cNvPr id="0" name=""/>
        <dsp:cNvSpPr/>
      </dsp:nvSpPr>
      <dsp:spPr>
        <a:xfrm>
          <a:off x="2123" y="1859939"/>
          <a:ext cx="1471289" cy="588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500" kern="1200" dirty="0"/>
            <a:t>Multi </a:t>
          </a:r>
          <a:r>
            <a:rPr lang="es-ES" sz="1500" kern="1200" dirty="0" err="1"/>
            <a:t>platform</a:t>
          </a:r>
          <a:r>
            <a:rPr lang="es-ES" sz="1500" kern="1200" dirty="0"/>
            <a:t> in </a:t>
          </a:r>
          <a:r>
            <a:rPr lang="es-ES" sz="1500" kern="1200" dirty="0" err="1"/>
            <a:t>cloud</a:t>
          </a:r>
          <a:endParaRPr lang="en-US" sz="1500" kern="1200" dirty="0"/>
        </a:p>
      </dsp:txBody>
      <dsp:txXfrm>
        <a:off x="2123" y="1859939"/>
        <a:ext cx="1471289" cy="588515"/>
      </dsp:txXfrm>
    </dsp:sp>
    <dsp:sp modelId="{063DEBAF-B639-4DC6-A50B-271B6E30E20D}">
      <dsp:nvSpPr>
        <dsp:cNvPr id="0" name=""/>
        <dsp:cNvSpPr/>
      </dsp:nvSpPr>
      <dsp:spPr>
        <a:xfrm>
          <a:off x="2017789" y="682908"/>
          <a:ext cx="897486" cy="897486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A45FA2-1607-4AD1-96D7-C2913FD179E4}">
      <dsp:nvSpPr>
        <dsp:cNvPr id="0" name=""/>
        <dsp:cNvSpPr/>
      </dsp:nvSpPr>
      <dsp:spPr>
        <a:xfrm>
          <a:off x="2209057" y="874176"/>
          <a:ext cx="514951" cy="5149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328DD0-76D4-4E7F-ABF9-1180B92E7D6E}">
      <dsp:nvSpPr>
        <dsp:cNvPr id="0" name=""/>
        <dsp:cNvSpPr/>
      </dsp:nvSpPr>
      <dsp:spPr>
        <a:xfrm>
          <a:off x="1730888" y="1859939"/>
          <a:ext cx="1471289" cy="588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500" kern="1200" dirty="0"/>
            <a:t>Share </a:t>
          </a:r>
          <a:r>
            <a:rPr lang="es-ES" sz="1500" kern="1200" dirty="0" err="1"/>
            <a:t>same</a:t>
          </a:r>
          <a:r>
            <a:rPr lang="es-ES" sz="1500" kern="1200" dirty="0"/>
            <a:t> OS.</a:t>
          </a:r>
          <a:endParaRPr lang="en-US" sz="1500" kern="1200" dirty="0"/>
        </a:p>
      </dsp:txBody>
      <dsp:txXfrm>
        <a:off x="1730888" y="1859939"/>
        <a:ext cx="1471289" cy="588515"/>
      </dsp:txXfrm>
    </dsp:sp>
    <dsp:sp modelId="{43DD0501-EB7C-4C99-85A2-0557BB1B0576}">
      <dsp:nvSpPr>
        <dsp:cNvPr id="0" name=""/>
        <dsp:cNvSpPr/>
      </dsp:nvSpPr>
      <dsp:spPr>
        <a:xfrm>
          <a:off x="3746554" y="682908"/>
          <a:ext cx="897486" cy="897486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808C1C-D09B-4239-977E-8759FA7B0D9F}">
      <dsp:nvSpPr>
        <dsp:cNvPr id="0" name=""/>
        <dsp:cNvSpPr/>
      </dsp:nvSpPr>
      <dsp:spPr>
        <a:xfrm>
          <a:off x="3937822" y="874176"/>
          <a:ext cx="514951" cy="5149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4846F2-A565-402D-B096-21E9C27236B2}">
      <dsp:nvSpPr>
        <dsp:cNvPr id="0" name=""/>
        <dsp:cNvSpPr/>
      </dsp:nvSpPr>
      <dsp:spPr>
        <a:xfrm>
          <a:off x="3459653" y="1859939"/>
          <a:ext cx="1471289" cy="588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Speed</a:t>
          </a:r>
        </a:p>
      </dsp:txBody>
      <dsp:txXfrm>
        <a:off x="3459653" y="1859939"/>
        <a:ext cx="1471289" cy="588515"/>
      </dsp:txXfrm>
    </dsp:sp>
    <dsp:sp modelId="{56723E07-A0EC-4C76-B517-E2C845F19699}">
      <dsp:nvSpPr>
        <dsp:cNvPr id="0" name=""/>
        <dsp:cNvSpPr/>
      </dsp:nvSpPr>
      <dsp:spPr>
        <a:xfrm>
          <a:off x="5475319" y="682908"/>
          <a:ext cx="897486" cy="897486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657950-5726-45E6-8340-256AE2E67E51}">
      <dsp:nvSpPr>
        <dsp:cNvPr id="0" name=""/>
        <dsp:cNvSpPr/>
      </dsp:nvSpPr>
      <dsp:spPr>
        <a:xfrm>
          <a:off x="5666586" y="874176"/>
          <a:ext cx="514951" cy="5149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AB8AF1-D81F-4AA7-A1E2-EC39F94FB958}">
      <dsp:nvSpPr>
        <dsp:cNvPr id="0" name=""/>
        <dsp:cNvSpPr/>
      </dsp:nvSpPr>
      <dsp:spPr>
        <a:xfrm>
          <a:off x="5188417" y="1859939"/>
          <a:ext cx="1471289" cy="588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500" kern="1200" dirty="0" err="1"/>
            <a:t>Efficiency</a:t>
          </a:r>
          <a:r>
            <a:rPr lang="es-ES" sz="1500" kern="1200" dirty="0"/>
            <a:t> </a:t>
          </a:r>
          <a:r>
            <a:rPr lang="es-ES" sz="1500" kern="1200" dirty="0" err="1"/>
            <a:t>cost</a:t>
          </a:r>
          <a:endParaRPr lang="en-US" sz="1500" kern="1200" dirty="0"/>
        </a:p>
      </dsp:txBody>
      <dsp:txXfrm>
        <a:off x="5188417" y="1859939"/>
        <a:ext cx="1471289" cy="588515"/>
      </dsp:txXfrm>
    </dsp:sp>
    <dsp:sp modelId="{96C3DC47-BDE5-4AC7-BB07-D94488CABF73}">
      <dsp:nvSpPr>
        <dsp:cNvPr id="0" name=""/>
        <dsp:cNvSpPr/>
      </dsp:nvSpPr>
      <dsp:spPr>
        <a:xfrm>
          <a:off x="7204083" y="682908"/>
          <a:ext cx="897486" cy="897486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A2C8C2-1664-4619-B325-9E7323E76A28}">
      <dsp:nvSpPr>
        <dsp:cNvPr id="0" name=""/>
        <dsp:cNvSpPr/>
      </dsp:nvSpPr>
      <dsp:spPr>
        <a:xfrm>
          <a:off x="7395351" y="874176"/>
          <a:ext cx="514951" cy="51495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04A638-BF02-4712-BA2E-4727A3D39DCE}">
      <dsp:nvSpPr>
        <dsp:cNvPr id="0" name=""/>
        <dsp:cNvSpPr/>
      </dsp:nvSpPr>
      <dsp:spPr>
        <a:xfrm>
          <a:off x="6917182" y="1859939"/>
          <a:ext cx="1471289" cy="588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500" kern="1200" dirty="0" err="1"/>
            <a:t>Portability</a:t>
          </a:r>
          <a:endParaRPr lang="en-US" sz="1500" kern="1200" dirty="0"/>
        </a:p>
      </dsp:txBody>
      <dsp:txXfrm>
        <a:off x="6917182" y="1859939"/>
        <a:ext cx="1471289" cy="588515"/>
      </dsp:txXfrm>
    </dsp:sp>
    <dsp:sp modelId="{57680F82-F65B-411F-B4E1-B8906EB0A0F6}">
      <dsp:nvSpPr>
        <dsp:cNvPr id="0" name=""/>
        <dsp:cNvSpPr/>
      </dsp:nvSpPr>
      <dsp:spPr>
        <a:xfrm>
          <a:off x="8932848" y="682908"/>
          <a:ext cx="897486" cy="89748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F111E-0A49-4334-8A0F-53BFDE6F4890}">
      <dsp:nvSpPr>
        <dsp:cNvPr id="0" name=""/>
        <dsp:cNvSpPr/>
      </dsp:nvSpPr>
      <dsp:spPr>
        <a:xfrm>
          <a:off x="9124116" y="874176"/>
          <a:ext cx="514951" cy="51495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FB28AF-D8F3-46F6-8B7C-004B0E0245E6}">
      <dsp:nvSpPr>
        <dsp:cNvPr id="0" name=""/>
        <dsp:cNvSpPr/>
      </dsp:nvSpPr>
      <dsp:spPr>
        <a:xfrm>
          <a:off x="8645947" y="1859939"/>
          <a:ext cx="1471289" cy="588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500" b="1" kern="1200" dirty="0"/>
            <a:t>CI-CD</a:t>
          </a:r>
          <a:endParaRPr lang="en-US" sz="1500" kern="1200" dirty="0"/>
        </a:p>
      </dsp:txBody>
      <dsp:txXfrm>
        <a:off x="8645947" y="1859939"/>
        <a:ext cx="1471289" cy="5885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7D693-062C-4F95-8240-38051DF1E874}">
      <dsp:nvSpPr>
        <dsp:cNvPr id="0" name=""/>
        <dsp:cNvSpPr/>
      </dsp:nvSpPr>
      <dsp:spPr>
        <a:xfrm>
          <a:off x="0" y="511845"/>
          <a:ext cx="2846069" cy="180725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C3C859-F8AE-4B51-81FD-4BA5F8B639E9}">
      <dsp:nvSpPr>
        <dsp:cNvPr id="0" name=""/>
        <dsp:cNvSpPr/>
      </dsp:nvSpPr>
      <dsp:spPr>
        <a:xfrm>
          <a:off x="316230" y="812264"/>
          <a:ext cx="2846069" cy="180725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 dirty="0" err="1"/>
            <a:t>Lack</a:t>
          </a:r>
          <a:r>
            <a:rPr lang="es-ES" sz="3200" kern="1200" dirty="0"/>
            <a:t> </a:t>
          </a:r>
          <a:r>
            <a:rPr lang="es-ES" sz="3200" kern="1200" dirty="0" err="1"/>
            <a:t>of</a:t>
          </a:r>
          <a:r>
            <a:rPr lang="es-ES" sz="3200" kern="1200" dirty="0"/>
            <a:t> </a:t>
          </a:r>
          <a:r>
            <a:rPr lang="es-ES" sz="3200" kern="1200" dirty="0" err="1"/>
            <a:t>security</a:t>
          </a:r>
          <a:endParaRPr lang="en-US" sz="3200" kern="1200" dirty="0"/>
        </a:p>
      </dsp:txBody>
      <dsp:txXfrm>
        <a:off x="369163" y="865197"/>
        <a:ext cx="2740203" cy="1701388"/>
      </dsp:txXfrm>
    </dsp:sp>
    <dsp:sp modelId="{2D42D3EB-9531-421A-9F66-61AD812852B0}">
      <dsp:nvSpPr>
        <dsp:cNvPr id="0" name=""/>
        <dsp:cNvSpPr/>
      </dsp:nvSpPr>
      <dsp:spPr>
        <a:xfrm>
          <a:off x="3478529" y="511845"/>
          <a:ext cx="2846069" cy="180725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E1BFAC-EC3D-47DC-9614-5DD062BB6CE0}">
      <dsp:nvSpPr>
        <dsp:cNvPr id="0" name=""/>
        <dsp:cNvSpPr/>
      </dsp:nvSpPr>
      <dsp:spPr>
        <a:xfrm>
          <a:off x="3794759" y="812264"/>
          <a:ext cx="2846069" cy="180725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 dirty="0" err="1"/>
            <a:t>Lack</a:t>
          </a:r>
          <a:r>
            <a:rPr lang="es-ES" sz="3200" kern="1200" dirty="0"/>
            <a:t> </a:t>
          </a:r>
          <a:r>
            <a:rPr lang="es-ES" sz="3200" kern="1200" dirty="0" err="1"/>
            <a:t>of</a:t>
          </a:r>
          <a:r>
            <a:rPr lang="es-ES" sz="3200" kern="1200" dirty="0"/>
            <a:t> </a:t>
          </a:r>
          <a:r>
            <a:rPr lang="es-ES" sz="3200" kern="1200" dirty="0" err="1"/>
            <a:t>isolation</a:t>
          </a:r>
          <a:endParaRPr lang="en-US" sz="3200" kern="1200" dirty="0"/>
        </a:p>
      </dsp:txBody>
      <dsp:txXfrm>
        <a:off x="3847692" y="865197"/>
        <a:ext cx="2740203" cy="1701388"/>
      </dsp:txXfrm>
    </dsp:sp>
    <dsp:sp modelId="{EC866557-BB6C-494A-AC69-1E2F25333DEC}">
      <dsp:nvSpPr>
        <dsp:cNvPr id="0" name=""/>
        <dsp:cNvSpPr/>
      </dsp:nvSpPr>
      <dsp:spPr>
        <a:xfrm>
          <a:off x="6957059" y="511845"/>
          <a:ext cx="2846069" cy="180725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8A5346-70B8-4DBB-8D50-F619026CA02E}">
      <dsp:nvSpPr>
        <dsp:cNvPr id="0" name=""/>
        <dsp:cNvSpPr/>
      </dsp:nvSpPr>
      <dsp:spPr>
        <a:xfrm>
          <a:off x="7273289" y="812264"/>
          <a:ext cx="2846069" cy="180725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 dirty="0" err="1"/>
            <a:t>Monitorization</a:t>
          </a:r>
          <a:r>
            <a:rPr lang="es-ES" sz="3200" kern="1200" dirty="0"/>
            <a:t> </a:t>
          </a:r>
          <a:r>
            <a:rPr lang="es-ES" sz="3200" kern="1200" dirty="0" err="1"/>
            <a:t>by</a:t>
          </a:r>
          <a:r>
            <a:rPr lang="es-ES" sz="3200" kern="1200" dirty="0"/>
            <a:t> </a:t>
          </a:r>
          <a:r>
            <a:rPr lang="es-ES" sz="3200" kern="1200" dirty="0" err="1"/>
            <a:t>themself</a:t>
          </a:r>
          <a:endParaRPr lang="en-US" sz="3200" kern="1200" dirty="0"/>
        </a:p>
      </dsp:txBody>
      <dsp:txXfrm>
        <a:off x="7326222" y="865197"/>
        <a:ext cx="2740203" cy="17013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90D560-380C-F444-9E27-F80FCAB8B5F6}">
      <dsp:nvSpPr>
        <dsp:cNvPr id="0" name=""/>
        <dsp:cNvSpPr/>
      </dsp:nvSpPr>
      <dsp:spPr>
        <a:xfrm>
          <a:off x="0" y="437"/>
          <a:ext cx="98335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592254-3F43-B149-AB2A-21234548114D}">
      <dsp:nvSpPr>
        <dsp:cNvPr id="0" name=""/>
        <dsp:cNvSpPr/>
      </dsp:nvSpPr>
      <dsp:spPr>
        <a:xfrm>
          <a:off x="0" y="437"/>
          <a:ext cx="9833548" cy="358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1" i="0" kern="1200"/>
            <a:t>1. Prefer minimal base images:-</a:t>
          </a:r>
          <a:endParaRPr lang="en-US" sz="1300" kern="1200"/>
        </a:p>
      </dsp:txBody>
      <dsp:txXfrm>
        <a:off x="0" y="437"/>
        <a:ext cx="9833548" cy="358715"/>
      </dsp:txXfrm>
    </dsp:sp>
    <dsp:sp modelId="{7D7A0FBC-C33D-E14A-B01F-1C2EB162189A}">
      <dsp:nvSpPr>
        <dsp:cNvPr id="0" name=""/>
        <dsp:cNvSpPr/>
      </dsp:nvSpPr>
      <dsp:spPr>
        <a:xfrm>
          <a:off x="0" y="359152"/>
          <a:ext cx="98335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82C8EA-F0B3-2645-BA73-02D81B30E56C}">
      <dsp:nvSpPr>
        <dsp:cNvPr id="0" name=""/>
        <dsp:cNvSpPr/>
      </dsp:nvSpPr>
      <dsp:spPr>
        <a:xfrm>
          <a:off x="0" y="359152"/>
          <a:ext cx="9833548" cy="358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0" i="0" kern="1200"/>
            <a:t>The Docker images that are used have as many as 580 vulnerabilities in their system libraries</a:t>
          </a:r>
          <a:endParaRPr lang="en-US" sz="1300" kern="1200"/>
        </a:p>
      </dsp:txBody>
      <dsp:txXfrm>
        <a:off x="0" y="359152"/>
        <a:ext cx="9833548" cy="358715"/>
      </dsp:txXfrm>
    </dsp:sp>
    <dsp:sp modelId="{D3148DDB-1995-664D-BE7C-F17A73C6478D}">
      <dsp:nvSpPr>
        <dsp:cNvPr id="0" name=""/>
        <dsp:cNvSpPr/>
      </dsp:nvSpPr>
      <dsp:spPr>
        <a:xfrm>
          <a:off x="0" y="717867"/>
          <a:ext cx="98335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69C31A-AB78-3A40-BDDC-9125EA34B98E}">
      <dsp:nvSpPr>
        <dsp:cNvPr id="0" name=""/>
        <dsp:cNvSpPr/>
      </dsp:nvSpPr>
      <dsp:spPr>
        <a:xfrm>
          <a:off x="0" y="717867"/>
          <a:ext cx="9833548" cy="358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0" i="0" kern="1200"/>
            <a:t>Choose images with fewer OS libraries and tools lower the risk and attack surface of the container</a:t>
          </a:r>
          <a:endParaRPr lang="en-US" sz="1300" kern="1200"/>
        </a:p>
      </dsp:txBody>
      <dsp:txXfrm>
        <a:off x="0" y="717867"/>
        <a:ext cx="9833548" cy="358715"/>
      </dsp:txXfrm>
    </dsp:sp>
    <dsp:sp modelId="{1E9FD9F6-BEB5-944D-A466-0D4A1210F781}">
      <dsp:nvSpPr>
        <dsp:cNvPr id="0" name=""/>
        <dsp:cNvSpPr/>
      </dsp:nvSpPr>
      <dsp:spPr>
        <a:xfrm>
          <a:off x="0" y="1076582"/>
          <a:ext cx="98335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6C65B6-F718-494C-A334-E2593121E0DD}">
      <dsp:nvSpPr>
        <dsp:cNvPr id="0" name=""/>
        <dsp:cNvSpPr/>
      </dsp:nvSpPr>
      <dsp:spPr>
        <a:xfrm>
          <a:off x="0" y="1076582"/>
          <a:ext cx="9833548" cy="358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0" i="0" kern="1200"/>
            <a:t>Prefer alpine-based images over full-blown system OS images</a:t>
          </a:r>
          <a:endParaRPr lang="en-US" sz="1300" kern="1200"/>
        </a:p>
      </dsp:txBody>
      <dsp:txXfrm>
        <a:off x="0" y="1076582"/>
        <a:ext cx="9833548" cy="358715"/>
      </dsp:txXfrm>
    </dsp:sp>
    <dsp:sp modelId="{1CC88C13-D11C-6A4D-AFA4-70AF6803048E}">
      <dsp:nvSpPr>
        <dsp:cNvPr id="0" name=""/>
        <dsp:cNvSpPr/>
      </dsp:nvSpPr>
      <dsp:spPr>
        <a:xfrm>
          <a:off x="0" y="1435297"/>
          <a:ext cx="98335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E72742-979E-5A49-9CD8-ED9C68955F58}">
      <dsp:nvSpPr>
        <dsp:cNvPr id="0" name=""/>
        <dsp:cNvSpPr/>
      </dsp:nvSpPr>
      <dsp:spPr>
        <a:xfrm>
          <a:off x="0" y="1435297"/>
          <a:ext cx="9833548" cy="358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1" i="0" kern="1200"/>
            <a:t>2. Least privileged user:-</a:t>
          </a:r>
          <a:endParaRPr lang="en-US" sz="1300" kern="1200"/>
        </a:p>
      </dsp:txBody>
      <dsp:txXfrm>
        <a:off x="0" y="1435297"/>
        <a:ext cx="9833548" cy="358715"/>
      </dsp:txXfrm>
    </dsp:sp>
    <dsp:sp modelId="{55A6A11D-4D2D-9043-BD79-B321DCE36D57}">
      <dsp:nvSpPr>
        <dsp:cNvPr id="0" name=""/>
        <dsp:cNvSpPr/>
      </dsp:nvSpPr>
      <dsp:spPr>
        <a:xfrm>
          <a:off x="0" y="1794013"/>
          <a:ext cx="98335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D7E907-6990-E246-A979-CAD86C14D623}">
      <dsp:nvSpPr>
        <dsp:cNvPr id="0" name=""/>
        <dsp:cNvSpPr/>
      </dsp:nvSpPr>
      <dsp:spPr>
        <a:xfrm>
          <a:off x="0" y="1794013"/>
          <a:ext cx="9833548" cy="358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0" i="0" kern="1200"/>
            <a:t>Create a dedicated user and group on the image, with minimal permissions to run the application; use the same user to run this process.</a:t>
          </a:r>
          <a:endParaRPr lang="en-US" sz="1300" kern="1200"/>
        </a:p>
      </dsp:txBody>
      <dsp:txXfrm>
        <a:off x="0" y="1794013"/>
        <a:ext cx="9833548" cy="358715"/>
      </dsp:txXfrm>
    </dsp:sp>
    <dsp:sp modelId="{6C14643C-F8D4-0D44-A657-34D995996D7A}">
      <dsp:nvSpPr>
        <dsp:cNvPr id="0" name=""/>
        <dsp:cNvSpPr/>
      </dsp:nvSpPr>
      <dsp:spPr>
        <a:xfrm>
          <a:off x="0" y="2152728"/>
          <a:ext cx="98335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A37CA4-892C-B042-B5FF-187B077E0E9F}">
      <dsp:nvSpPr>
        <dsp:cNvPr id="0" name=""/>
        <dsp:cNvSpPr/>
      </dsp:nvSpPr>
      <dsp:spPr>
        <a:xfrm>
          <a:off x="0" y="2152728"/>
          <a:ext cx="9833548" cy="358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1" i="0" kern="1200"/>
            <a:t>3. Sign and verify images to mitigate:-</a:t>
          </a:r>
          <a:endParaRPr lang="en-US" sz="1300" kern="1200"/>
        </a:p>
      </dsp:txBody>
      <dsp:txXfrm>
        <a:off x="0" y="2152728"/>
        <a:ext cx="9833548" cy="358715"/>
      </dsp:txXfrm>
    </dsp:sp>
    <dsp:sp modelId="{CC6AD236-659D-1E43-843D-B0BDB5CF14EC}">
      <dsp:nvSpPr>
        <dsp:cNvPr id="0" name=""/>
        <dsp:cNvSpPr/>
      </dsp:nvSpPr>
      <dsp:spPr>
        <a:xfrm>
          <a:off x="0" y="2511443"/>
          <a:ext cx="98335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288DE1-E6DD-624C-BF70-A5BEE50C38EF}">
      <dsp:nvSpPr>
        <dsp:cNvPr id="0" name=""/>
        <dsp:cNvSpPr/>
      </dsp:nvSpPr>
      <dsp:spPr>
        <a:xfrm>
          <a:off x="0" y="2511443"/>
          <a:ext cx="9833548" cy="358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0" i="0" kern="1200"/>
            <a:t>It is critical to make sure the image we’re pulling is the one pushed by the publisher, and that no one has tampered with it.</a:t>
          </a:r>
          <a:endParaRPr lang="en-US" sz="1300" kern="1200"/>
        </a:p>
      </dsp:txBody>
      <dsp:txXfrm>
        <a:off x="0" y="2511443"/>
        <a:ext cx="9833548" cy="358715"/>
      </dsp:txXfrm>
    </dsp:sp>
    <dsp:sp modelId="{17A44854-E8FF-2941-82D8-2573ED83F90A}">
      <dsp:nvSpPr>
        <dsp:cNvPr id="0" name=""/>
        <dsp:cNvSpPr/>
      </dsp:nvSpPr>
      <dsp:spPr>
        <a:xfrm>
          <a:off x="0" y="2870158"/>
          <a:ext cx="98335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56E1C5-16CE-6541-BBBF-C91B4DD3E5F6}">
      <dsp:nvSpPr>
        <dsp:cNvPr id="0" name=""/>
        <dsp:cNvSpPr/>
      </dsp:nvSpPr>
      <dsp:spPr>
        <a:xfrm>
          <a:off x="0" y="2870158"/>
          <a:ext cx="9833548" cy="358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0" i="0" kern="1200"/>
            <a:t>Verify the trust and authenticity of the images you pull</a:t>
          </a:r>
          <a:endParaRPr lang="en-US" sz="1300" kern="1200"/>
        </a:p>
      </dsp:txBody>
      <dsp:txXfrm>
        <a:off x="0" y="2870158"/>
        <a:ext cx="9833548" cy="358715"/>
      </dsp:txXfrm>
    </dsp:sp>
    <dsp:sp modelId="{4A5A2B1B-273A-9843-AFB7-55D09B2FDCB4}">
      <dsp:nvSpPr>
        <dsp:cNvPr id="0" name=""/>
        <dsp:cNvSpPr/>
      </dsp:nvSpPr>
      <dsp:spPr>
        <a:xfrm>
          <a:off x="0" y="3228873"/>
          <a:ext cx="98335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F19763-9C48-7A40-B0F3-46DE40368624}">
      <dsp:nvSpPr>
        <dsp:cNvPr id="0" name=""/>
        <dsp:cNvSpPr/>
      </dsp:nvSpPr>
      <dsp:spPr>
        <a:xfrm>
          <a:off x="0" y="3228873"/>
          <a:ext cx="9833548" cy="358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0" i="0" kern="1200"/>
            <a:t>Sign your images with the help of Notar</a:t>
          </a:r>
          <a:endParaRPr lang="en-US" sz="1300" kern="1200"/>
        </a:p>
      </dsp:txBody>
      <dsp:txXfrm>
        <a:off x="0" y="3228873"/>
        <a:ext cx="9833548" cy="3587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0E4833-C8B7-457C-8593-B2532EFECFFC}" type="datetimeFigureOut">
              <a:rPr lang="es-ES" smtClean="0"/>
              <a:t>19/10/23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737880-12E5-48FB-A7DF-5DCBCB53D45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8720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621711-90C5-45C1-AA09-5B99EA381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145E7A3-6ABD-4D1E-90B5-6325D20EC8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31D914-AAE5-4558-9A72-C517060E0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10/19/23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8DF722C-CC5A-443F-AC29-7C832B7F7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322F48A-05B2-4803-B391-3C3778B9F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777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4EB50E-7121-4A40-B33D-21A9B0B62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7810F27-AEFA-4DC8-8A67-AC64C153A3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2617E4-F03F-46AC-887B-53302FD63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10/19/23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B7A7CA9-2327-4F34-B311-2CF6D88C5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D4A8E4A-CBEF-49D2-AACE-F40CEDD1A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894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64ECAF4-3D54-459B-8AAC-185037F9D7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784E08-20FD-402F-B523-EE1496290C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855FEA-F7D1-4701-A9F8-2555F7031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10/19/23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B8BA639-65D9-4C42-9A48-C4BA2D9AD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AF43AD-C46B-4784-A00E-3293DE1D3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695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710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6BD4C6-BDCB-4607-B8DE-84C619801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5979F1-532B-40AE-9559-110452BB1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3C5968F-F809-479B-BB6B-0894E3A78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10/19/23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4C6467-D68A-4747-AA69-D4F14B22B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2B8A15-72A6-488D-BE59-7360D7457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890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809DD-2B75-4254-A1AD-C13F9B778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5D17548-EE14-45CB-8205-6EC2E8A96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C44DE4-6431-4C3F-BD1A-F3ED6B51A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10/19/23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A8ED48-9A9D-4090-918A-80F8FAFC8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A8656E-32E1-4B40-A876-F282303E8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702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3A0F8E-2297-48F9-9EEA-008E15024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99D48E-0EAA-4BBB-BE14-C1957AA986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AA9BA89-8BA9-4289-ACE7-123686E873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8479345-E5C8-4BB0-A17E-6B0C488B2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10/19/23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749DBDE-7FFA-4DE4-A63B-49462326A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D96B135-70F7-453E-8B31-172BBC2FF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207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307DC-0903-4ED0-887C-59EF2F80B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EF54C53-61BD-4A7D-AB7C-ACCBEA799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042191B-76AF-473D-A438-1F43864C4C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62D9527-5486-4A3C-A5FD-5416E73E48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AAA95F9-AE3C-4992-811A-6CFDBF5348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51BC4DC-6FBB-48CB-8ADD-BD0B914C2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10/19/23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9A1E01B-64D1-4E44-853E-7B24F872F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ACAF630-4FBB-4216-AF19-5A81839DA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316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352EE4-70D5-4301-8C12-2D2166B4B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C2D64A0-E43C-4C89-A1EE-EBDA07370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10/19/23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DC61CA8-CBFE-4DB9-BC4C-C841761F3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D0942ED-6E99-42A2-A54D-1784E395E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894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6506159-D907-4460-9418-F6CC8337B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10/19/23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B2D9EC2-3A8A-4475-B3D6-61CEC9273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27BC4A-A170-4622-870C-B7DF7AFE8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667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EBC00E-9B13-4D80-8119-83A6D54DB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1E0789-5776-45B6-B9ED-B32CA6E33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2E3EB24-66C3-4BCD-A400-60949F225B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3C306BB-7E27-4374-823D-F4C0DD58A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10/19/23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CF59408-BAF7-477C-ADD1-83FB7198E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941554F-60C1-4D06-A2E2-892004F91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712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92793D-F4E5-4E82-BC54-6840A9BE9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588987D-31BF-48AD-B16E-6C97966181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8D99197-D33E-4A77-8B59-0F93A9B2D9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DACFDC7-6F7B-4EBE-A028-8744C92FB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10/19/23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844D63F-5703-4B3E-A40D-E90F1E7D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B61FE22-439C-4EF2-96A0-EE0BD5618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42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93F5898-E461-4FAA-98DD-E89A861B8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2FF7612-5CA8-41C2-86A7-92F686B7B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594F45-3D92-441F-97AB-988A254C74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10/19/23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8AC4DDB-338E-40F2-8F5F-D347C2CDF3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4A861D-E021-4F3F-8435-6A0257D495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746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ed-panda-ci/red-panda-ci-symfony" TargetMode="External"/><Relationship Id="rId13" Type="http://schemas.openxmlformats.org/officeDocument/2006/relationships/image" Target="../media/image4.png"/><Relationship Id="rId3" Type="http://schemas.openxmlformats.org/officeDocument/2006/relationships/hyperlink" Target="https://www.ssllabs.com/ssltest/" TargetMode="External"/><Relationship Id="rId7" Type="http://schemas.openxmlformats.org/officeDocument/2006/relationships/hyperlink" Target="https://www.owasp.org/index.php/OWASP_WAP-Web_Application_Protection" TargetMode="External"/><Relationship Id="rId12" Type="http://schemas.openxmlformats.org/officeDocument/2006/relationships/image" Target="../media/image3.png"/><Relationship Id="rId17" Type="http://schemas.openxmlformats.org/officeDocument/2006/relationships/image" Target="../media/image8.png"/><Relationship Id="rId2" Type="http://schemas.openxmlformats.org/officeDocument/2006/relationships/image" Target="../media/image9.pn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cisecurity.org/benchmark/docker/" TargetMode="External"/><Relationship Id="rId11" Type="http://schemas.openxmlformats.org/officeDocument/2006/relationships/hyperlink" Target="https://hub.docker.com/r/chef/inspec/" TargetMode="External"/><Relationship Id="rId5" Type="http://schemas.openxmlformats.org/officeDocument/2006/relationships/hyperlink" Target="https://www.cisecurity.org/cis-benchmarks/" TargetMode="External"/><Relationship Id="rId15" Type="http://schemas.openxmlformats.org/officeDocument/2006/relationships/image" Target="../media/image6.png"/><Relationship Id="rId10" Type="http://schemas.openxmlformats.org/officeDocument/2006/relationships/hyperlink" Target="https://www.cloudflare.com/" TargetMode="External"/><Relationship Id="rId4" Type="http://schemas.openxmlformats.org/officeDocument/2006/relationships/hyperlink" Target="https://mozilla.github.io/server-side-tls/ssl-config-generator/" TargetMode="External"/><Relationship Id="rId9" Type="http://schemas.openxmlformats.org/officeDocument/2006/relationships/hyperlink" Target="https://github.com/red-panda-ci/red-panda-ci-symfony/tree/master/ci-scripts/test/cucumber" TargetMode="External"/><Relationship Id="rId1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diagramColors" Target="../diagrams/colors3.xml"/><Relationship Id="rId5" Type="http://schemas.openxmlformats.org/officeDocument/2006/relationships/image" Target="../media/image6.png"/><Relationship Id="rId10" Type="http://schemas.openxmlformats.org/officeDocument/2006/relationships/diagramQuickStyle" Target="../diagrams/quickStyle3.xml"/><Relationship Id="rId4" Type="http://schemas.openxmlformats.org/officeDocument/2006/relationships/image" Target="../media/image5.jpeg"/><Relationship Id="rId9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hyperlink" Target="https://snyk.io/research/zip-slip-vulnerability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hyperlink" Target="https://github.com/hadolint/hadolint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www.meetup.com/devseccon-spain/" TargetMode="External"/><Relationship Id="rId7" Type="http://schemas.openxmlformats.org/officeDocument/2006/relationships/image" Target="../media/image5.jpeg"/><Relationship Id="rId2" Type="http://schemas.openxmlformats.org/officeDocument/2006/relationships/hyperlink" Target="https://www.linkedin.com/in/spectertj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hyperlink" Target="https://discord.gg/NXuz63GmUt" TargetMode="Externa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6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6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5.jpeg"/><Relationship Id="rId4" Type="http://schemas.openxmlformats.org/officeDocument/2006/relationships/diagramLayout" Target="../diagrams/layout2.xml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ídeo 4">
            <a:extLst>
              <a:ext uri="{FF2B5EF4-FFF2-40B4-BE49-F238E27FC236}">
                <a16:creationId xmlns:a16="http://schemas.microsoft.com/office/drawing/2014/main" id="{D2AC36EB-4575-4874-8539-FFF7804259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229E9E8-99A0-4F1C-B014-BD8D947492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ES" sz="5200" b="1" dirty="0">
                <a:solidFill>
                  <a:srgbClr val="FFFFFF"/>
                </a:solidFill>
              </a:rPr>
              <a:t>Docker &amp; </a:t>
            </a:r>
            <a:r>
              <a:rPr lang="es-ES" sz="5200" b="1" dirty="0" err="1">
                <a:solidFill>
                  <a:srgbClr val="FFFFFF"/>
                </a:solidFill>
              </a:rPr>
              <a:t>Kubernetes</a:t>
            </a:r>
            <a:r>
              <a:rPr lang="es-ES" sz="5200" b="1" dirty="0">
                <a:solidFill>
                  <a:srgbClr val="FFFFFF"/>
                </a:solidFill>
              </a:rPr>
              <a:t> </a:t>
            </a:r>
            <a:br>
              <a:rPr lang="es-ES" sz="5200" b="1" dirty="0">
                <a:solidFill>
                  <a:srgbClr val="FFFFFF"/>
                </a:solidFill>
              </a:rPr>
            </a:br>
            <a:r>
              <a:rPr lang="es-ES" sz="5200" b="1" dirty="0">
                <a:solidFill>
                  <a:srgbClr val="FFFFFF"/>
                </a:solidFill>
              </a:rPr>
              <a:t>Security 101</a:t>
            </a:r>
            <a:br>
              <a:rPr lang="es-ES" sz="5200" b="1" dirty="0">
                <a:solidFill>
                  <a:srgbClr val="FFFFFF"/>
                </a:solidFill>
              </a:rPr>
            </a:br>
            <a:endParaRPr lang="es-ES" sz="5200" b="1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FA38301-6025-4145-99C7-999C52801A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ES" dirty="0" err="1">
                <a:solidFill>
                  <a:srgbClr val="FFFFFF"/>
                </a:solidFill>
              </a:rPr>
              <a:t>By</a:t>
            </a:r>
            <a:r>
              <a:rPr lang="es-ES" dirty="0">
                <a:solidFill>
                  <a:srgbClr val="FFFFFF"/>
                </a:solidFill>
              </a:rPr>
              <a:t> </a:t>
            </a:r>
            <a:r>
              <a:rPr lang="es-ES" b="1" dirty="0">
                <a:solidFill>
                  <a:srgbClr val="FFFFFF"/>
                </a:solidFill>
              </a:rPr>
              <a:t>Antonio Juanilla</a:t>
            </a:r>
            <a:r>
              <a:rPr lang="es-ES" dirty="0">
                <a:solidFill>
                  <a:srgbClr val="FFFFFF"/>
                </a:solidFill>
              </a:rPr>
              <a:t>(</a:t>
            </a:r>
            <a:r>
              <a:rPr lang="es-ES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Specter</a:t>
            </a:r>
            <a:r>
              <a:rPr lang="es-ES" dirty="0">
                <a:solidFill>
                  <a:srgbClr val="FFFF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084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47">
            <a:extLst>
              <a:ext uri="{FF2B5EF4-FFF2-40B4-BE49-F238E27FC236}">
                <a16:creationId xmlns:a16="http://schemas.microsoft.com/office/drawing/2014/main" id="{7E3E5F56-04AC-48F6-B30E-D9C4C1781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26">
            <a:extLst>
              <a:ext uri="{FF2B5EF4-FFF2-40B4-BE49-F238E27FC236}">
                <a16:creationId xmlns:a16="http://schemas.microsoft.com/office/drawing/2014/main" id="{CDAEFB19-78B1-4412-8791-DEBC3BFF0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247B892-EFF7-4536-9B82-73244D57B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31" r="2" b="2"/>
          <a:stretch/>
        </p:blipFill>
        <p:spPr>
          <a:xfrm>
            <a:off x="969264" y="960120"/>
            <a:ext cx="10277856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99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03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3666FE8C-C0E4-4989-B688-F0FD11E95C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850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50298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7">
            <a:extLst>
              <a:ext uri="{FF2B5EF4-FFF2-40B4-BE49-F238E27FC236}">
                <a16:creationId xmlns:a16="http://schemas.microsoft.com/office/drawing/2014/main" id="{F5493CFF-E43B-4B10-ACE1-C8A124662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3" y="0"/>
            <a:ext cx="4062127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89223B7-C60B-417C-91F3-357EF7108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2649" y="3358608"/>
            <a:ext cx="3045883" cy="2831273"/>
          </a:xfrm>
        </p:spPr>
        <p:txBody>
          <a:bodyPr>
            <a:normAutofit/>
          </a:bodyPr>
          <a:lstStyle/>
          <a:p>
            <a:endParaRPr lang="en-US" sz="180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2CB6CBE-7ABB-4507-8D24-2D0918253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33" y="1103745"/>
            <a:ext cx="5776717" cy="465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850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9F7CAD0-0A9D-4BB9-9303-B9A96574E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Tools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52A1996-B1BB-48E6-AEAC-03ADEFF54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79074" y="2909858"/>
            <a:ext cx="9833548" cy="293835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indent="-228600" fontAlgn="ct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hlinkClick r:id="rId3"/>
              </a:rPr>
              <a:t>https://www.ssllabs.com/ssltest/</a:t>
            </a:r>
            <a:endParaRPr lang="en-US" sz="1600" dirty="0">
              <a:solidFill>
                <a:srgbClr val="000000"/>
              </a:solidFill>
            </a:endParaRPr>
          </a:p>
          <a:p>
            <a:pPr marL="342900" indent="-228600" fontAlgn="ct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hlinkClick r:id="rId4"/>
              </a:rPr>
              <a:t>https://mozilla.github.io/server-side-tls/ssl-config-generator/</a:t>
            </a:r>
            <a:endParaRPr lang="en-US" sz="1600" dirty="0">
              <a:solidFill>
                <a:srgbClr val="000000"/>
              </a:solidFill>
            </a:endParaRPr>
          </a:p>
          <a:p>
            <a:pPr marL="342900" indent="-228600" fontAlgn="ct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hlinkClick r:id="rId5"/>
              </a:rPr>
              <a:t>https://www.cisecurity.org/cis-benchmarks/</a:t>
            </a:r>
            <a:endParaRPr lang="en-US" sz="1600" dirty="0">
              <a:solidFill>
                <a:srgbClr val="000000"/>
              </a:solidFill>
            </a:endParaRPr>
          </a:p>
          <a:p>
            <a:pPr marL="342900" indent="-228600" fontAlgn="ct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hlinkClick r:id="rId6"/>
              </a:rPr>
              <a:t>https://www.cisecurity.org/benchmark/docker/</a:t>
            </a:r>
            <a:endParaRPr lang="en-US" sz="1600" dirty="0">
              <a:solidFill>
                <a:srgbClr val="000000"/>
              </a:solidFill>
            </a:endParaRPr>
          </a:p>
          <a:p>
            <a:pPr marL="342900" indent="-228600" fontAlgn="ct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hlinkClick r:id="rId7"/>
              </a:rPr>
              <a:t>https://www.owasp.org/index.php/OWASP_WAP-Web_Application_Protection</a:t>
            </a:r>
            <a:endParaRPr lang="en-US" sz="1600" dirty="0">
              <a:solidFill>
                <a:srgbClr val="000000"/>
              </a:solidFill>
            </a:endParaRPr>
          </a:p>
          <a:p>
            <a:pPr marL="342900" indent="-228600" fontAlgn="ct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hlinkClick r:id="rId8"/>
              </a:rPr>
              <a:t>https://github.com/red-panda-ci/red-panda-ci-symfony</a:t>
            </a:r>
            <a:endParaRPr lang="en-US" sz="1600" dirty="0">
              <a:solidFill>
                <a:srgbClr val="000000"/>
              </a:solidFill>
            </a:endParaRPr>
          </a:p>
          <a:p>
            <a:pPr marL="342900" indent="-228600" fontAlgn="ct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hlinkClick r:id="rId9"/>
              </a:rPr>
              <a:t>https://github.com/red-panda-ci/red-panda-ci-symfony/tree/master/ci-scripts/test/cucumber</a:t>
            </a:r>
            <a:endParaRPr lang="en-US" sz="1600" dirty="0">
              <a:solidFill>
                <a:srgbClr val="000000"/>
              </a:solidFill>
            </a:endParaRPr>
          </a:p>
          <a:p>
            <a:pPr marL="342900" indent="-228600" fontAlgn="ct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hlinkClick r:id="rId10"/>
              </a:rPr>
              <a:t>https://www.cloudflare.com</a:t>
            </a:r>
            <a:endParaRPr lang="en-US" sz="1600" dirty="0">
              <a:solidFill>
                <a:srgbClr val="000000"/>
              </a:solidFill>
            </a:endParaRPr>
          </a:p>
          <a:p>
            <a:pPr marL="342900" indent="-228600" fontAlgn="ct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hlinkClick r:id="rId11"/>
              </a:rPr>
              <a:t>https://hub.docker.com/r/chef/inspec/</a:t>
            </a:r>
            <a:endParaRPr lang="en-US" sz="1600" dirty="0">
              <a:solidFill>
                <a:srgbClr val="000000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000000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4916BA3-0EA7-4518-B909-59A5ACD9963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542" r="4387" b="-1"/>
          <a:stretch/>
        </p:blipFill>
        <p:spPr>
          <a:xfrm>
            <a:off x="133833" y="5755240"/>
            <a:ext cx="1045393" cy="1045393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740DE47D-AC3C-4406-031A-7EE7D70D728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58411" y="5812607"/>
            <a:ext cx="1045393" cy="1045393"/>
          </a:xfrm>
          <a:prstGeom prst="rect">
            <a:avLst/>
          </a:prstGeom>
        </p:spPr>
      </p:pic>
      <p:pic>
        <p:nvPicPr>
          <p:cNvPr id="5" name="Imagen 4" descr="Un dibujo de una cara feliz&#10;&#10;Descripción generada automáticamente con confianza media">
            <a:extLst>
              <a:ext uri="{FF2B5EF4-FFF2-40B4-BE49-F238E27FC236}">
                <a16:creationId xmlns:a16="http://schemas.microsoft.com/office/drawing/2014/main" id="{BBF46DF9-7B14-26C0-31D7-5A55AD33F34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4985" y="5772706"/>
            <a:ext cx="1045393" cy="1045393"/>
          </a:xfrm>
          <a:prstGeom prst="rect">
            <a:avLst/>
          </a:prstGeom>
        </p:spPr>
      </p:pic>
      <p:pic>
        <p:nvPicPr>
          <p:cNvPr id="6" name="Imagen 5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DE86EB15-E9AC-091A-22E1-54170CB4757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16137" y="5772706"/>
            <a:ext cx="1045393" cy="104539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436024D-A9C7-4067-0EF1-F7E2D1AF51A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77076" y="5908368"/>
            <a:ext cx="2957963" cy="85987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522F189-B9AC-AFF1-B96E-B0B39CE0640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93725" y="5901277"/>
            <a:ext cx="2184400" cy="86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73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48BD355C-D208-46E6-A178-393A31455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kern="1200" dirty="0">
                <a:latin typeface="+mj-lt"/>
                <a:ea typeface="+mj-ea"/>
                <a:cs typeface="+mj-cs"/>
              </a:rPr>
              <a:t>Container Security 101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4AD81F2-969F-3C98-F779-E96A6F867C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2" r="4387" b="-1"/>
          <a:stretch/>
        </p:blipFill>
        <p:spPr>
          <a:xfrm>
            <a:off x="133833" y="5755240"/>
            <a:ext cx="1045393" cy="1045393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6F3B4765-17AC-889F-2B4E-C8CDE70DD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8411" y="5812607"/>
            <a:ext cx="1045393" cy="1045393"/>
          </a:xfrm>
          <a:prstGeom prst="rect">
            <a:avLst/>
          </a:prstGeom>
        </p:spPr>
      </p:pic>
      <p:pic>
        <p:nvPicPr>
          <p:cNvPr id="4" name="Imagen 3" descr="Un dibujo de una cara feliz&#10;&#10;Descripción generada automáticamente con confianza media">
            <a:extLst>
              <a:ext uri="{FF2B5EF4-FFF2-40B4-BE49-F238E27FC236}">
                <a16:creationId xmlns:a16="http://schemas.microsoft.com/office/drawing/2014/main" id="{CCF1B712-6D09-2587-5D38-4F0C03EAD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985" y="5772706"/>
            <a:ext cx="1045393" cy="1045393"/>
          </a:xfrm>
          <a:prstGeom prst="rect">
            <a:avLst/>
          </a:prstGeom>
        </p:spPr>
      </p:pic>
      <p:pic>
        <p:nvPicPr>
          <p:cNvPr id="5" name="Imagen 4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3EE57BFA-DAFF-8A2F-FA48-6B451317C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6137" y="5772706"/>
            <a:ext cx="1045393" cy="104539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1340A55-38D3-3BAD-2EF2-84AE08D7AE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7076" y="5908368"/>
            <a:ext cx="2957963" cy="85987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961BEA7-CDAC-DCE7-887A-E2747D6F65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3725" y="5901277"/>
            <a:ext cx="2184400" cy="868054"/>
          </a:xfrm>
          <a:prstGeom prst="rect">
            <a:avLst/>
          </a:prstGeom>
        </p:spPr>
      </p:pic>
      <p:graphicFrame>
        <p:nvGraphicFramePr>
          <p:cNvPr id="14" name="Marcador de texto 10">
            <a:extLst>
              <a:ext uri="{FF2B5EF4-FFF2-40B4-BE49-F238E27FC236}">
                <a16:creationId xmlns:a16="http://schemas.microsoft.com/office/drawing/2014/main" id="{4BD3B045-749E-5D50-495C-58B26F599796}"/>
              </a:ext>
            </a:extLst>
          </p:cNvPr>
          <p:cNvGraphicFramePr/>
          <p:nvPr/>
        </p:nvGraphicFramePr>
        <p:xfrm>
          <a:off x="1158747" y="1888435"/>
          <a:ext cx="9833548" cy="35880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693552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48BD355C-D208-46E6-A178-393A31455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kern="1200" dirty="0">
                <a:latin typeface="+mj-lt"/>
                <a:ea typeface="+mj-ea"/>
                <a:cs typeface="+mj-cs"/>
              </a:rPr>
              <a:t>Container Security 101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AF82C982-BB64-43FE-B801-6A25E2685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8747" y="1888435"/>
            <a:ext cx="9833548" cy="3588026"/>
          </a:xfr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algn="l"/>
            <a:r>
              <a:rPr lang="es-ES" sz="2000" b="1" i="0" dirty="0">
                <a:solidFill>
                  <a:srgbClr val="242424"/>
                </a:solidFill>
                <a:effectLst/>
                <a:latin typeface="sohne"/>
              </a:rPr>
              <a:t>4. </a:t>
            </a:r>
            <a:r>
              <a:rPr lang="es-ES" sz="2000" b="1" i="0" dirty="0" err="1">
                <a:solidFill>
                  <a:srgbClr val="242424"/>
                </a:solidFill>
                <a:effectLst/>
                <a:latin typeface="sohne"/>
              </a:rPr>
              <a:t>Find</a:t>
            </a:r>
            <a:r>
              <a:rPr lang="es-ES" sz="2000" b="1" i="0" dirty="0">
                <a:solidFill>
                  <a:srgbClr val="242424"/>
                </a:solidFill>
                <a:effectLst/>
                <a:latin typeface="sohne"/>
              </a:rPr>
              <a:t>, </a:t>
            </a:r>
            <a:r>
              <a:rPr lang="es-ES" sz="2000" b="1" i="0" dirty="0" err="1">
                <a:solidFill>
                  <a:srgbClr val="242424"/>
                </a:solidFill>
                <a:effectLst/>
                <a:latin typeface="sohne"/>
              </a:rPr>
              <a:t>fix</a:t>
            </a:r>
            <a:r>
              <a:rPr lang="es-ES" sz="2000" b="1" i="0" dirty="0">
                <a:solidFill>
                  <a:srgbClr val="242424"/>
                </a:solidFill>
                <a:effectLst/>
                <a:latin typeface="sohne"/>
              </a:rPr>
              <a:t> and monitor </a:t>
            </a:r>
            <a:r>
              <a:rPr lang="es-ES" sz="2000" b="1" i="0" dirty="0" err="1">
                <a:solidFill>
                  <a:srgbClr val="242424"/>
                </a:solidFill>
                <a:effectLst/>
                <a:latin typeface="sohne"/>
              </a:rPr>
              <a:t>for</a:t>
            </a:r>
            <a:r>
              <a:rPr lang="es-ES" sz="2000" b="1" i="0" dirty="0">
                <a:solidFill>
                  <a:srgbClr val="242424"/>
                </a:solidFill>
                <a:effectLst/>
                <a:latin typeface="sohne"/>
              </a:rPr>
              <a:t> open </a:t>
            </a:r>
            <a:r>
              <a:rPr lang="es-ES" sz="2000" b="1" i="0" dirty="0" err="1">
                <a:solidFill>
                  <a:srgbClr val="242424"/>
                </a:solidFill>
                <a:effectLst/>
                <a:latin typeface="sohne"/>
              </a:rPr>
              <a:t>source</a:t>
            </a:r>
            <a:r>
              <a:rPr lang="es-ES" sz="2000" b="1" i="0" dirty="0">
                <a:solidFill>
                  <a:srgbClr val="242424"/>
                </a:solidFill>
                <a:effectLst/>
                <a:latin typeface="sohne"/>
              </a:rPr>
              <a:t> </a:t>
            </a:r>
            <a:r>
              <a:rPr lang="es-ES" sz="2000" b="1" i="0" dirty="0" err="1">
                <a:solidFill>
                  <a:srgbClr val="242424"/>
                </a:solidFill>
                <a:effectLst/>
                <a:latin typeface="sohne"/>
              </a:rPr>
              <a:t>vulnerabilities</a:t>
            </a:r>
            <a:endParaRPr lang="es-ES" sz="2000" b="1" i="0" dirty="0">
              <a:solidFill>
                <a:srgbClr val="242424"/>
              </a:solidFill>
              <a:effectLst/>
              <a:latin typeface="sohne"/>
            </a:endParaRPr>
          </a:p>
          <a:p>
            <a:pPr algn="l"/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Scan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your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Docker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images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for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known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vulnerabilities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and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integrate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them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as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part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of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your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continuous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integration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. Use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commands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that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are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mentioned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below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to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scan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and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get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detailed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reports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from</a:t>
            </a:r>
            <a:endParaRPr lang="es-ES" sz="2000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r>
              <a:rPr lang="es-ES" sz="2000" b="0" i="1" dirty="0" err="1">
                <a:solidFill>
                  <a:srgbClr val="242424"/>
                </a:solidFill>
                <a:effectLst/>
                <a:latin typeface="source-serif-pro"/>
              </a:rPr>
              <a:t>How</a:t>
            </a:r>
            <a:r>
              <a:rPr lang="es-ES" sz="2000" b="0" i="1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1" dirty="0" err="1">
                <a:solidFill>
                  <a:srgbClr val="242424"/>
                </a:solidFill>
                <a:effectLst/>
                <a:latin typeface="source-serif-pro"/>
              </a:rPr>
              <a:t>to</a:t>
            </a:r>
            <a:r>
              <a:rPr lang="es-ES" sz="2000" b="0" i="1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1" dirty="0" err="1">
                <a:solidFill>
                  <a:srgbClr val="242424"/>
                </a:solidFill>
                <a:effectLst/>
                <a:latin typeface="source-serif-pro"/>
              </a:rPr>
              <a:t>scan</a:t>
            </a:r>
            <a:r>
              <a:rPr lang="es-ES" sz="2000" b="0" i="1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1" dirty="0" err="1">
                <a:solidFill>
                  <a:srgbClr val="242424"/>
                </a:solidFill>
                <a:effectLst/>
                <a:latin typeface="source-serif-pro"/>
              </a:rPr>
              <a:t>images</a:t>
            </a:r>
            <a:r>
              <a:rPr lang="es-ES" sz="2000" b="0" i="1" dirty="0">
                <a:solidFill>
                  <a:srgbClr val="242424"/>
                </a:solidFill>
                <a:effectLst/>
                <a:latin typeface="source-serif-pro"/>
              </a:rPr>
              <a:t>:- $ </a:t>
            </a:r>
            <a:r>
              <a:rPr lang="es-ES" sz="2000" b="0" i="1" dirty="0" err="1">
                <a:solidFill>
                  <a:srgbClr val="242424"/>
                </a:solidFill>
                <a:effectLst/>
                <a:latin typeface="source-serif-pro"/>
              </a:rPr>
              <a:t>docker</a:t>
            </a:r>
            <a:r>
              <a:rPr lang="es-ES" sz="2000" b="0" i="1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1" dirty="0" err="1">
                <a:solidFill>
                  <a:srgbClr val="242424"/>
                </a:solidFill>
                <a:effectLst/>
                <a:latin typeface="source-serif-pro"/>
              </a:rPr>
              <a:t>scan</a:t>
            </a:r>
            <a:r>
              <a:rPr lang="es-ES" sz="2000" b="0" i="1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1" dirty="0" err="1">
                <a:solidFill>
                  <a:srgbClr val="242424"/>
                </a:solidFill>
                <a:effectLst/>
                <a:latin typeface="source-serif-pro"/>
              </a:rPr>
              <a:t>hello-world</a:t>
            </a:r>
            <a:endParaRPr lang="es-ES" sz="2000" b="0" i="1" dirty="0">
              <a:solidFill>
                <a:srgbClr val="242424"/>
              </a:solidFill>
              <a:effectLst/>
              <a:latin typeface="source-serif-pro"/>
            </a:endParaRPr>
          </a:p>
          <a:p>
            <a:r>
              <a:rPr lang="es-ES" sz="2000" b="0" i="1" dirty="0" err="1">
                <a:solidFill>
                  <a:srgbClr val="242424"/>
                </a:solidFill>
                <a:effectLst/>
                <a:latin typeface="source-serif-pro"/>
              </a:rPr>
              <a:t>Get</a:t>
            </a:r>
            <a:r>
              <a:rPr lang="es-ES" sz="2000" b="0" i="1" dirty="0">
                <a:solidFill>
                  <a:srgbClr val="242424"/>
                </a:solidFill>
                <a:effectLst/>
                <a:latin typeface="source-serif-pro"/>
              </a:rPr>
              <a:t> a </a:t>
            </a:r>
            <a:r>
              <a:rPr lang="es-ES" sz="2000" b="0" i="1" dirty="0" err="1">
                <a:solidFill>
                  <a:srgbClr val="242424"/>
                </a:solidFill>
                <a:effectLst/>
                <a:latin typeface="source-serif-pro"/>
              </a:rPr>
              <a:t>detailed</a:t>
            </a:r>
            <a:r>
              <a:rPr lang="es-ES" sz="2000" b="0" i="1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1" dirty="0" err="1">
                <a:solidFill>
                  <a:srgbClr val="242424"/>
                </a:solidFill>
                <a:effectLst/>
                <a:latin typeface="source-serif-pro"/>
              </a:rPr>
              <a:t>scan</a:t>
            </a:r>
            <a:r>
              <a:rPr lang="es-ES" sz="2000" b="0" i="1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1" dirty="0" err="1">
                <a:solidFill>
                  <a:srgbClr val="242424"/>
                </a:solidFill>
                <a:effectLst/>
                <a:latin typeface="source-serif-pro"/>
              </a:rPr>
              <a:t>report</a:t>
            </a:r>
            <a:r>
              <a:rPr lang="es-ES" sz="2000" b="0" i="1" dirty="0">
                <a:solidFill>
                  <a:srgbClr val="242424"/>
                </a:solidFill>
                <a:effectLst/>
                <a:latin typeface="source-serif-pro"/>
              </a:rPr>
              <a:t>:- $ </a:t>
            </a:r>
            <a:r>
              <a:rPr lang="es-ES" sz="2000" b="0" i="1" dirty="0" err="1">
                <a:solidFill>
                  <a:srgbClr val="242424"/>
                </a:solidFill>
                <a:effectLst/>
                <a:latin typeface="source-serif-pro"/>
              </a:rPr>
              <a:t>docker</a:t>
            </a:r>
            <a:r>
              <a:rPr lang="es-ES" sz="2000" b="0" i="1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1" dirty="0" err="1">
                <a:solidFill>
                  <a:srgbClr val="242424"/>
                </a:solidFill>
                <a:effectLst/>
                <a:latin typeface="source-serif-pro"/>
              </a:rPr>
              <a:t>scan</a:t>
            </a:r>
            <a:r>
              <a:rPr lang="es-ES" sz="2000" b="0" i="1" dirty="0">
                <a:solidFill>
                  <a:srgbClr val="242424"/>
                </a:solidFill>
                <a:effectLst/>
                <a:latin typeface="source-serif-pro"/>
              </a:rPr>
              <a:t> — file </a:t>
            </a:r>
            <a:r>
              <a:rPr lang="es-ES" sz="2000" b="0" i="1" dirty="0" err="1">
                <a:solidFill>
                  <a:srgbClr val="242424"/>
                </a:solidFill>
                <a:effectLst/>
                <a:latin typeface="source-serif-pro"/>
              </a:rPr>
              <a:t>Dockerfile</a:t>
            </a:r>
            <a:r>
              <a:rPr lang="es-ES" sz="2000" b="0" i="1" dirty="0">
                <a:solidFill>
                  <a:srgbClr val="242424"/>
                </a:solidFill>
                <a:effectLst/>
                <a:latin typeface="source-serif-pro"/>
              </a:rPr>
              <a:t> docker-scan:e2e</a:t>
            </a:r>
          </a:p>
          <a:p>
            <a:r>
              <a:rPr lang="es-ES" sz="2000" b="0" i="1" dirty="0" err="1">
                <a:solidFill>
                  <a:srgbClr val="242424"/>
                </a:solidFill>
                <a:effectLst/>
                <a:latin typeface="source-serif-pro"/>
              </a:rPr>
              <a:t>Excluding</a:t>
            </a:r>
            <a:r>
              <a:rPr lang="es-ES" sz="2000" b="0" i="1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1" dirty="0" err="1">
                <a:solidFill>
                  <a:srgbClr val="242424"/>
                </a:solidFill>
                <a:effectLst/>
                <a:latin typeface="source-serif-pro"/>
              </a:rPr>
              <a:t>the</a:t>
            </a:r>
            <a:r>
              <a:rPr lang="es-ES" sz="2000" b="0" i="1" dirty="0">
                <a:solidFill>
                  <a:srgbClr val="242424"/>
                </a:solidFill>
                <a:effectLst/>
                <a:latin typeface="source-serif-pro"/>
              </a:rPr>
              <a:t> base </a:t>
            </a:r>
            <a:r>
              <a:rPr lang="es-ES" sz="2000" b="0" i="1" dirty="0" err="1">
                <a:solidFill>
                  <a:srgbClr val="242424"/>
                </a:solidFill>
                <a:effectLst/>
                <a:latin typeface="source-serif-pro"/>
              </a:rPr>
              <a:t>image</a:t>
            </a:r>
            <a:r>
              <a:rPr lang="es-ES" sz="2000" b="0" i="1" dirty="0">
                <a:solidFill>
                  <a:srgbClr val="242424"/>
                </a:solidFill>
                <a:effectLst/>
                <a:latin typeface="source-serif-pro"/>
              </a:rPr>
              <a:t>:- $ </a:t>
            </a:r>
            <a:r>
              <a:rPr lang="es-ES" sz="2000" b="0" i="1" dirty="0" err="1">
                <a:solidFill>
                  <a:srgbClr val="242424"/>
                </a:solidFill>
                <a:effectLst/>
                <a:latin typeface="source-serif-pro"/>
              </a:rPr>
              <a:t>docker</a:t>
            </a:r>
            <a:r>
              <a:rPr lang="es-ES" sz="2000" b="0" i="1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1" dirty="0" err="1">
                <a:solidFill>
                  <a:srgbClr val="242424"/>
                </a:solidFill>
                <a:effectLst/>
                <a:latin typeface="source-serif-pro"/>
              </a:rPr>
              <a:t>scan</a:t>
            </a:r>
            <a:r>
              <a:rPr lang="es-ES" sz="2000" b="0" i="1" dirty="0">
                <a:solidFill>
                  <a:srgbClr val="242424"/>
                </a:solidFill>
                <a:effectLst/>
                <a:latin typeface="source-serif-pro"/>
              </a:rPr>
              <a:t> — file </a:t>
            </a:r>
            <a:r>
              <a:rPr lang="es-ES" sz="2000" b="0" i="1" dirty="0" err="1">
                <a:solidFill>
                  <a:srgbClr val="242424"/>
                </a:solidFill>
                <a:effectLst/>
                <a:latin typeface="source-serif-pro"/>
              </a:rPr>
              <a:t>Dockerfile</a:t>
            </a:r>
            <a:r>
              <a:rPr lang="es-ES" sz="2000" b="0" i="1" dirty="0">
                <a:solidFill>
                  <a:srgbClr val="242424"/>
                </a:solidFill>
                <a:effectLst/>
                <a:latin typeface="source-serif-pro"/>
              </a:rPr>
              <a:t> — </a:t>
            </a:r>
            <a:r>
              <a:rPr lang="es-ES" sz="2000" b="0" i="1" dirty="0" err="1">
                <a:solidFill>
                  <a:srgbClr val="242424"/>
                </a:solidFill>
                <a:effectLst/>
                <a:latin typeface="source-serif-pro"/>
              </a:rPr>
              <a:t>exclude</a:t>
            </a:r>
            <a:r>
              <a:rPr lang="es-ES" sz="2000" b="0" i="1" dirty="0">
                <a:solidFill>
                  <a:srgbClr val="242424"/>
                </a:solidFill>
                <a:effectLst/>
                <a:latin typeface="source-serif-pro"/>
              </a:rPr>
              <a:t>-base docker-scan:e2e</a:t>
            </a:r>
          </a:p>
          <a:p>
            <a:r>
              <a:rPr lang="es-ES" sz="2000" b="0" i="1" dirty="0" err="1">
                <a:solidFill>
                  <a:srgbClr val="242424"/>
                </a:solidFill>
                <a:effectLst/>
                <a:latin typeface="source-serif-pro"/>
              </a:rPr>
              <a:t>Checking</a:t>
            </a:r>
            <a:r>
              <a:rPr lang="es-ES" sz="2000" b="0" i="1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1" dirty="0" err="1">
                <a:solidFill>
                  <a:srgbClr val="242424"/>
                </a:solidFill>
                <a:effectLst/>
                <a:latin typeface="source-serif-pro"/>
              </a:rPr>
              <a:t>the</a:t>
            </a:r>
            <a:r>
              <a:rPr lang="es-ES" sz="2000" b="0" i="1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1" dirty="0" err="1">
                <a:solidFill>
                  <a:srgbClr val="242424"/>
                </a:solidFill>
                <a:effectLst/>
                <a:latin typeface="source-serif-pro"/>
              </a:rPr>
              <a:t>dependency</a:t>
            </a:r>
            <a:r>
              <a:rPr lang="es-ES" sz="2000" b="0" i="1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1" dirty="0" err="1">
                <a:solidFill>
                  <a:srgbClr val="242424"/>
                </a:solidFill>
                <a:effectLst/>
                <a:latin typeface="source-serif-pro"/>
              </a:rPr>
              <a:t>tree</a:t>
            </a:r>
            <a:r>
              <a:rPr lang="es-ES" sz="2000" b="0" i="1" dirty="0">
                <a:solidFill>
                  <a:srgbClr val="242424"/>
                </a:solidFill>
                <a:effectLst/>
                <a:latin typeface="source-serif-pro"/>
              </a:rPr>
              <a:t>:- $ </a:t>
            </a:r>
            <a:r>
              <a:rPr lang="es-ES" sz="2000" b="0" i="1" dirty="0" err="1">
                <a:solidFill>
                  <a:srgbClr val="242424"/>
                </a:solidFill>
                <a:effectLst/>
                <a:latin typeface="source-serif-pro"/>
              </a:rPr>
              <a:t>docker</a:t>
            </a:r>
            <a:r>
              <a:rPr lang="es-ES" sz="2000" b="0" i="1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1" dirty="0" err="1">
                <a:solidFill>
                  <a:srgbClr val="242424"/>
                </a:solidFill>
                <a:effectLst/>
                <a:latin typeface="source-serif-pro"/>
              </a:rPr>
              <a:t>scan</a:t>
            </a:r>
            <a:r>
              <a:rPr lang="es-ES" sz="2000" b="0" i="1" dirty="0">
                <a:solidFill>
                  <a:srgbClr val="242424"/>
                </a:solidFill>
                <a:effectLst/>
                <a:latin typeface="source-serif-pro"/>
              </a:rPr>
              <a:t> — </a:t>
            </a:r>
            <a:r>
              <a:rPr lang="es-ES" sz="2000" b="0" i="1" dirty="0" err="1">
                <a:solidFill>
                  <a:srgbClr val="242424"/>
                </a:solidFill>
                <a:effectLst/>
                <a:latin typeface="source-serif-pro"/>
              </a:rPr>
              <a:t>dependency-tree</a:t>
            </a:r>
            <a:r>
              <a:rPr lang="es-ES" sz="2000" b="0" i="1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1" dirty="0" err="1">
                <a:solidFill>
                  <a:srgbClr val="242424"/>
                </a:solidFill>
                <a:effectLst/>
                <a:latin typeface="source-serif-pro"/>
              </a:rPr>
              <a:t>debian:buster</a:t>
            </a:r>
            <a:endParaRPr lang="es-ES" sz="2000" b="0" i="1" dirty="0">
              <a:solidFill>
                <a:srgbClr val="242424"/>
              </a:solidFill>
              <a:effectLst/>
              <a:latin typeface="source-serif-pro"/>
            </a:endParaRPr>
          </a:p>
          <a:p>
            <a:r>
              <a:rPr lang="es-ES" sz="2000" b="0" i="1" dirty="0" err="1">
                <a:solidFill>
                  <a:srgbClr val="242424"/>
                </a:solidFill>
                <a:effectLst/>
                <a:latin typeface="source-serif-pro"/>
              </a:rPr>
              <a:t>Limiting</a:t>
            </a:r>
            <a:r>
              <a:rPr lang="es-ES" sz="2000" b="0" i="1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1" dirty="0" err="1">
                <a:solidFill>
                  <a:srgbClr val="242424"/>
                </a:solidFill>
                <a:effectLst/>
                <a:latin typeface="source-serif-pro"/>
              </a:rPr>
              <a:t>the</a:t>
            </a:r>
            <a:r>
              <a:rPr lang="es-ES" sz="2000" b="0" i="1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1" dirty="0" err="1">
                <a:solidFill>
                  <a:srgbClr val="242424"/>
                </a:solidFill>
                <a:effectLst/>
                <a:latin typeface="source-serif-pro"/>
              </a:rPr>
              <a:t>level</a:t>
            </a:r>
            <a:r>
              <a:rPr lang="es-ES" sz="2000" b="0" i="1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1" dirty="0" err="1">
                <a:solidFill>
                  <a:srgbClr val="242424"/>
                </a:solidFill>
                <a:effectLst/>
                <a:latin typeface="source-serif-pro"/>
              </a:rPr>
              <a:t>of</a:t>
            </a:r>
            <a:r>
              <a:rPr lang="es-ES" sz="2000" b="0" i="1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1" dirty="0" err="1">
                <a:solidFill>
                  <a:srgbClr val="242424"/>
                </a:solidFill>
                <a:effectLst/>
                <a:latin typeface="source-serif-pro"/>
              </a:rPr>
              <a:t>vulnerabilities</a:t>
            </a:r>
            <a:r>
              <a:rPr lang="es-ES" sz="2000" b="0" i="1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1" dirty="0" err="1">
                <a:solidFill>
                  <a:srgbClr val="242424"/>
                </a:solidFill>
                <a:effectLst/>
                <a:latin typeface="source-serif-pro"/>
              </a:rPr>
              <a:t>displayed</a:t>
            </a:r>
            <a:r>
              <a:rPr lang="es-ES" sz="2000" b="0" i="1" dirty="0">
                <a:solidFill>
                  <a:srgbClr val="242424"/>
                </a:solidFill>
                <a:effectLst/>
                <a:latin typeface="source-serif-pro"/>
              </a:rPr>
              <a:t>:- $ </a:t>
            </a:r>
            <a:r>
              <a:rPr lang="es-ES" sz="2000" b="0" i="1" dirty="0" err="1">
                <a:solidFill>
                  <a:srgbClr val="242424"/>
                </a:solidFill>
                <a:effectLst/>
                <a:latin typeface="source-serif-pro"/>
              </a:rPr>
              <a:t>docker</a:t>
            </a:r>
            <a:r>
              <a:rPr lang="es-ES" sz="2000" b="0" i="1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1" dirty="0" err="1">
                <a:solidFill>
                  <a:srgbClr val="242424"/>
                </a:solidFill>
                <a:effectLst/>
                <a:latin typeface="source-serif-pro"/>
              </a:rPr>
              <a:t>scan</a:t>
            </a:r>
            <a:r>
              <a:rPr lang="es-ES" sz="2000" b="0" i="1" dirty="0">
                <a:solidFill>
                  <a:srgbClr val="242424"/>
                </a:solidFill>
                <a:effectLst/>
                <a:latin typeface="source-serif-pro"/>
              </a:rPr>
              <a:t> — </a:t>
            </a:r>
            <a:r>
              <a:rPr lang="es-ES" sz="2000" b="0" i="1" dirty="0" err="1">
                <a:solidFill>
                  <a:srgbClr val="242424"/>
                </a:solidFill>
                <a:effectLst/>
                <a:latin typeface="source-serif-pro"/>
              </a:rPr>
              <a:t>severity</a:t>
            </a:r>
            <a:r>
              <a:rPr lang="es-ES" sz="2000" b="0" i="1" dirty="0">
                <a:solidFill>
                  <a:srgbClr val="242424"/>
                </a:solidFill>
                <a:effectLst/>
                <a:latin typeface="source-serif-pro"/>
              </a:rPr>
              <a:t>=</a:t>
            </a:r>
            <a:r>
              <a:rPr lang="es-ES" sz="2000" b="0" i="1" dirty="0" err="1">
                <a:solidFill>
                  <a:srgbClr val="242424"/>
                </a:solidFill>
                <a:effectLst/>
                <a:latin typeface="source-serif-pro"/>
              </a:rPr>
              <a:t>medium</a:t>
            </a:r>
            <a:r>
              <a:rPr lang="es-ES" sz="2000" b="0" i="1" dirty="0">
                <a:solidFill>
                  <a:srgbClr val="242424"/>
                </a:solidFill>
                <a:effectLst/>
                <a:latin typeface="source-serif-pro"/>
              </a:rPr>
              <a:t> docker-scan:e2e</a:t>
            </a:r>
          </a:p>
          <a:p>
            <a:pPr algn="l"/>
            <a:r>
              <a:rPr lang="es-ES" sz="2000" b="1" i="0" dirty="0">
                <a:solidFill>
                  <a:srgbClr val="242424"/>
                </a:solidFill>
                <a:effectLst/>
                <a:latin typeface="sohne"/>
              </a:rPr>
              <a:t>5. </a:t>
            </a:r>
            <a:r>
              <a:rPr lang="es-ES" sz="2000" b="1" i="0" dirty="0" err="1">
                <a:solidFill>
                  <a:srgbClr val="242424"/>
                </a:solidFill>
                <a:effectLst/>
                <a:latin typeface="sohne"/>
              </a:rPr>
              <a:t>Don’t</a:t>
            </a:r>
            <a:r>
              <a:rPr lang="es-ES" sz="2000" b="1" i="0" dirty="0">
                <a:solidFill>
                  <a:srgbClr val="242424"/>
                </a:solidFill>
                <a:effectLst/>
                <a:latin typeface="sohne"/>
              </a:rPr>
              <a:t> </a:t>
            </a:r>
            <a:r>
              <a:rPr lang="es-ES" sz="2000" b="1" i="0" dirty="0" err="1">
                <a:solidFill>
                  <a:srgbClr val="242424"/>
                </a:solidFill>
                <a:effectLst/>
                <a:latin typeface="sohne"/>
              </a:rPr>
              <a:t>leak</a:t>
            </a:r>
            <a:r>
              <a:rPr lang="es-ES" sz="2000" b="1" i="0" dirty="0">
                <a:solidFill>
                  <a:srgbClr val="242424"/>
                </a:solidFill>
                <a:effectLst/>
                <a:latin typeface="sohne"/>
              </a:rPr>
              <a:t> sensitive </a:t>
            </a:r>
            <a:r>
              <a:rPr lang="es-ES" sz="2000" b="1" i="0" dirty="0" err="1">
                <a:solidFill>
                  <a:srgbClr val="242424"/>
                </a:solidFill>
                <a:effectLst/>
                <a:latin typeface="sohne"/>
              </a:rPr>
              <a:t>information</a:t>
            </a:r>
            <a:r>
              <a:rPr lang="es-ES" sz="2000" b="1" i="0" dirty="0">
                <a:solidFill>
                  <a:srgbClr val="242424"/>
                </a:solidFill>
                <a:effectLst/>
                <a:latin typeface="sohne"/>
              </a:rPr>
              <a:t> </a:t>
            </a:r>
            <a:r>
              <a:rPr lang="es-ES" sz="2000" b="1" i="0" dirty="0" err="1">
                <a:solidFill>
                  <a:srgbClr val="242424"/>
                </a:solidFill>
                <a:effectLst/>
                <a:latin typeface="sohne"/>
              </a:rPr>
              <a:t>to</a:t>
            </a:r>
            <a:r>
              <a:rPr lang="es-ES" sz="2000" b="1" i="0" dirty="0">
                <a:solidFill>
                  <a:srgbClr val="242424"/>
                </a:solidFill>
                <a:effectLst/>
                <a:latin typeface="sohne"/>
              </a:rPr>
              <a:t> Docker </a:t>
            </a:r>
            <a:r>
              <a:rPr lang="es-ES" sz="2000" b="1" i="0" dirty="0" err="1">
                <a:solidFill>
                  <a:srgbClr val="242424"/>
                </a:solidFill>
                <a:effectLst/>
                <a:latin typeface="sohne"/>
              </a:rPr>
              <a:t>images</a:t>
            </a:r>
            <a:endParaRPr lang="es-ES" sz="2000" b="1" i="0" dirty="0">
              <a:solidFill>
                <a:srgbClr val="242424"/>
              </a:solidFill>
              <a:effectLst/>
              <a:latin typeface="sohne"/>
            </a:endParaRPr>
          </a:p>
          <a:p>
            <a:pPr algn="l"/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It’s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easy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to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accidentally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leak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secrets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, tokens, and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keys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into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images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when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building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them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.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To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stay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safe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,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follow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these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guidelines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Use multi-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stage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builds</a:t>
            </a:r>
            <a:endParaRPr lang="es-ES" sz="2000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Use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the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Docker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secrets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feature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to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mount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sensitive files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without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caching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them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(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supported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only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from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Docker 18.04)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Use a .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dockerignore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file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to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avoid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a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hazardous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COPY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instruction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,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which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pulls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insensitive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files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that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are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part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of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the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build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context</a:t>
            </a:r>
            <a:endParaRPr lang="es-ES" sz="2000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/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4AD81F2-969F-3C98-F779-E96A6F867C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2" r="4387" b="-1"/>
          <a:stretch/>
        </p:blipFill>
        <p:spPr>
          <a:xfrm>
            <a:off x="133833" y="5755240"/>
            <a:ext cx="1045393" cy="1045393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6F3B4765-17AC-889F-2B4E-C8CDE70DD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8411" y="5812607"/>
            <a:ext cx="1045393" cy="1045393"/>
          </a:xfrm>
          <a:prstGeom prst="rect">
            <a:avLst/>
          </a:prstGeom>
        </p:spPr>
      </p:pic>
      <p:pic>
        <p:nvPicPr>
          <p:cNvPr id="4" name="Imagen 3" descr="Un dibujo de una cara feliz&#10;&#10;Descripción generada automáticamente con confianza media">
            <a:extLst>
              <a:ext uri="{FF2B5EF4-FFF2-40B4-BE49-F238E27FC236}">
                <a16:creationId xmlns:a16="http://schemas.microsoft.com/office/drawing/2014/main" id="{CCF1B712-6D09-2587-5D38-4F0C03EAD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985" y="5772706"/>
            <a:ext cx="1045393" cy="1045393"/>
          </a:xfrm>
          <a:prstGeom prst="rect">
            <a:avLst/>
          </a:prstGeom>
        </p:spPr>
      </p:pic>
      <p:pic>
        <p:nvPicPr>
          <p:cNvPr id="5" name="Imagen 4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3EE57BFA-DAFF-8A2F-FA48-6B451317C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6137" y="5772706"/>
            <a:ext cx="1045393" cy="104539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1340A55-38D3-3BAD-2EF2-84AE08D7AE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7076" y="5908368"/>
            <a:ext cx="2957963" cy="85987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961BEA7-CDAC-DCE7-887A-E2747D6F65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3725" y="5901277"/>
            <a:ext cx="2184400" cy="86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79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48BD355C-D208-46E6-A178-393A31455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kern="1200" dirty="0">
                <a:latin typeface="+mj-lt"/>
                <a:ea typeface="+mj-ea"/>
                <a:cs typeface="+mj-cs"/>
              </a:rPr>
              <a:t>Container Security 101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AF82C982-BB64-43FE-B801-6A25E2685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8747" y="1888435"/>
            <a:ext cx="9833548" cy="3588026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algn="l"/>
            <a:r>
              <a:rPr lang="es-ES" sz="2000" b="1" i="0" dirty="0">
                <a:solidFill>
                  <a:srgbClr val="242424"/>
                </a:solidFill>
                <a:effectLst/>
                <a:latin typeface="sohne"/>
              </a:rPr>
              <a:t>6. Use </a:t>
            </a:r>
            <a:r>
              <a:rPr lang="es-ES" sz="2000" b="1" i="0" dirty="0" err="1">
                <a:solidFill>
                  <a:srgbClr val="242424"/>
                </a:solidFill>
                <a:effectLst/>
                <a:latin typeface="sohne"/>
              </a:rPr>
              <a:t>fixed</a:t>
            </a:r>
            <a:r>
              <a:rPr lang="es-ES" sz="2000" b="1" i="0" dirty="0">
                <a:solidFill>
                  <a:srgbClr val="242424"/>
                </a:solidFill>
                <a:effectLst/>
                <a:latin typeface="sohne"/>
              </a:rPr>
              <a:t> tags </a:t>
            </a:r>
            <a:r>
              <a:rPr lang="es-ES" sz="2000" b="1" i="0" dirty="0" err="1">
                <a:solidFill>
                  <a:srgbClr val="242424"/>
                </a:solidFill>
                <a:effectLst/>
                <a:latin typeface="sohne"/>
              </a:rPr>
              <a:t>for</a:t>
            </a:r>
            <a:r>
              <a:rPr lang="es-ES" sz="2000" b="1" i="0" dirty="0">
                <a:solidFill>
                  <a:srgbClr val="242424"/>
                </a:solidFill>
                <a:effectLst/>
                <a:latin typeface="sohne"/>
              </a:rPr>
              <a:t> </a:t>
            </a:r>
            <a:r>
              <a:rPr lang="es-ES" sz="2000" b="1" i="0" dirty="0" err="1">
                <a:solidFill>
                  <a:srgbClr val="242424"/>
                </a:solidFill>
                <a:effectLst/>
                <a:latin typeface="sohne"/>
              </a:rPr>
              <a:t>immutability</a:t>
            </a:r>
            <a:endParaRPr lang="es-ES" sz="2000" b="1" i="0" dirty="0">
              <a:solidFill>
                <a:srgbClr val="242424"/>
              </a:solidFill>
              <a:effectLst/>
              <a:latin typeface="sohne"/>
            </a:endParaRPr>
          </a:p>
          <a:p>
            <a:pPr algn="l"/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Docker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image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owners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can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push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new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versions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to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the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same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tags,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which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may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result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in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inconsistent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images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during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builds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, and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makes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it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hard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to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track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if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a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vulnerability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has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been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fixed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.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Prefer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one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of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the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following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A verbose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image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tag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with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which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to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pin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both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version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and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operating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system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,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for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example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: FROM node:8-alpine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An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image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hash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to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pin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the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exact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contact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,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for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example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: FROM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node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:</a:t>
            </a:r>
          </a:p>
          <a:p>
            <a:pPr algn="l"/>
            <a:r>
              <a:rPr lang="es-ES" sz="2000" b="1" i="0" dirty="0">
                <a:solidFill>
                  <a:srgbClr val="242424"/>
                </a:solidFill>
                <a:effectLst/>
                <a:latin typeface="sohne"/>
              </a:rPr>
              <a:t>7. Use COPY </a:t>
            </a:r>
            <a:r>
              <a:rPr lang="es-ES" sz="2000" b="1" i="0" dirty="0" err="1">
                <a:solidFill>
                  <a:srgbClr val="242424"/>
                </a:solidFill>
                <a:effectLst/>
                <a:latin typeface="sohne"/>
              </a:rPr>
              <a:t>instead</a:t>
            </a:r>
            <a:r>
              <a:rPr lang="es-ES" sz="2000" b="1" i="0" dirty="0">
                <a:solidFill>
                  <a:srgbClr val="242424"/>
                </a:solidFill>
                <a:effectLst/>
                <a:latin typeface="sohne"/>
              </a:rPr>
              <a:t> </a:t>
            </a:r>
            <a:r>
              <a:rPr lang="es-ES" sz="2000" b="1" i="0" dirty="0" err="1">
                <a:solidFill>
                  <a:srgbClr val="242424"/>
                </a:solidFill>
                <a:effectLst/>
                <a:latin typeface="sohne"/>
              </a:rPr>
              <a:t>of</a:t>
            </a:r>
            <a:r>
              <a:rPr lang="es-ES" sz="2000" b="1" i="0" dirty="0">
                <a:solidFill>
                  <a:srgbClr val="242424"/>
                </a:solidFill>
                <a:effectLst/>
                <a:latin typeface="sohne"/>
              </a:rPr>
              <a:t> ADD:-</a:t>
            </a:r>
          </a:p>
          <a:p>
            <a:pPr algn="l"/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Arbitrary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URLs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specified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for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ADD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could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result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in MITM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attacks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or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sources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of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malicious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data. In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addition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, ADD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implicitly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unpacks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local archives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which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may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not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be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expected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and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result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in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path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traversal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and </a:t>
            </a:r>
            <a:r>
              <a:rPr lang="es-ES" sz="2000" b="0" i="0" u="sng" dirty="0">
                <a:solidFill>
                  <a:srgbClr val="242424"/>
                </a:solidFill>
                <a:effectLst/>
                <a:latin typeface="source-serif-pro"/>
                <a:hlinkClick r:id="rId2"/>
              </a:rPr>
              <a:t>Zip Slip vulnerabilities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Use COPY,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unless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ADD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is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specifically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required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4AD81F2-969F-3C98-F779-E96A6F867C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2" r="4387" b="-1"/>
          <a:stretch/>
        </p:blipFill>
        <p:spPr>
          <a:xfrm>
            <a:off x="133833" y="5755240"/>
            <a:ext cx="1045393" cy="1045393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6F3B4765-17AC-889F-2B4E-C8CDE70DD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8411" y="5812607"/>
            <a:ext cx="1045393" cy="1045393"/>
          </a:xfrm>
          <a:prstGeom prst="rect">
            <a:avLst/>
          </a:prstGeom>
        </p:spPr>
      </p:pic>
      <p:pic>
        <p:nvPicPr>
          <p:cNvPr id="4" name="Imagen 3" descr="Un dibujo de una cara feliz&#10;&#10;Descripción generada automáticamente con confianza media">
            <a:extLst>
              <a:ext uri="{FF2B5EF4-FFF2-40B4-BE49-F238E27FC236}">
                <a16:creationId xmlns:a16="http://schemas.microsoft.com/office/drawing/2014/main" id="{CCF1B712-6D09-2587-5D38-4F0C03EAD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985" y="5772706"/>
            <a:ext cx="1045393" cy="1045393"/>
          </a:xfrm>
          <a:prstGeom prst="rect">
            <a:avLst/>
          </a:prstGeom>
        </p:spPr>
      </p:pic>
      <p:pic>
        <p:nvPicPr>
          <p:cNvPr id="5" name="Imagen 4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3EE57BFA-DAFF-8A2F-FA48-6B451317CF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6137" y="5772706"/>
            <a:ext cx="1045393" cy="104539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1340A55-38D3-3BAD-2EF2-84AE08D7AE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7076" y="5908368"/>
            <a:ext cx="2957963" cy="85987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961BEA7-CDAC-DCE7-887A-E2747D6F65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3725" y="5901277"/>
            <a:ext cx="2184400" cy="86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98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48BD355C-D208-46E6-A178-393A31455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kern="1200" dirty="0">
                <a:latin typeface="+mj-lt"/>
                <a:ea typeface="+mj-ea"/>
                <a:cs typeface="+mj-cs"/>
              </a:rPr>
              <a:t>Docker Security 101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AF82C982-BB64-43FE-B801-6A25E2685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8747" y="1888435"/>
            <a:ext cx="9833548" cy="3588026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s-ES" sz="2000" b="1" i="0" dirty="0">
                <a:solidFill>
                  <a:srgbClr val="242424"/>
                </a:solidFill>
                <a:effectLst/>
                <a:latin typeface="sohne"/>
              </a:rPr>
              <a:t>8. Use </a:t>
            </a:r>
            <a:r>
              <a:rPr lang="es-ES" sz="2000" b="1" i="0" dirty="0" err="1">
                <a:solidFill>
                  <a:srgbClr val="242424"/>
                </a:solidFill>
                <a:effectLst/>
                <a:latin typeface="sohne"/>
              </a:rPr>
              <a:t>metadata</a:t>
            </a:r>
            <a:r>
              <a:rPr lang="es-ES" sz="2000" b="1" i="0" dirty="0">
                <a:solidFill>
                  <a:srgbClr val="242424"/>
                </a:solidFill>
                <a:effectLst/>
                <a:latin typeface="sohne"/>
              </a:rPr>
              <a:t> </a:t>
            </a:r>
            <a:r>
              <a:rPr lang="es-ES" sz="2000" b="1" i="0" dirty="0" err="1">
                <a:solidFill>
                  <a:srgbClr val="242424"/>
                </a:solidFill>
                <a:effectLst/>
                <a:latin typeface="sohne"/>
              </a:rPr>
              <a:t>labels</a:t>
            </a:r>
            <a:r>
              <a:rPr lang="es-ES" sz="2000" b="1" i="0" dirty="0">
                <a:solidFill>
                  <a:srgbClr val="242424"/>
                </a:solidFill>
                <a:effectLst/>
                <a:latin typeface="sohne"/>
              </a:rPr>
              <a:t>:-</a:t>
            </a:r>
          </a:p>
          <a:p>
            <a:pPr algn="l"/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Use and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communicate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a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Responsible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Security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Disclosure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policy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by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adopting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a SECURITY.TXT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policy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file and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providing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this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information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in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your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images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labels</a:t>
            </a:r>
            <a:endParaRPr lang="es-ES" sz="2000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/>
            <a:r>
              <a:rPr lang="es-ES" sz="2000" b="1" i="0" dirty="0">
                <a:solidFill>
                  <a:srgbClr val="242424"/>
                </a:solidFill>
                <a:effectLst/>
                <a:latin typeface="sohne"/>
              </a:rPr>
              <a:t>9. Use a </a:t>
            </a:r>
            <a:r>
              <a:rPr lang="es-ES" sz="2000" b="1" i="0" dirty="0" err="1">
                <a:solidFill>
                  <a:srgbClr val="242424"/>
                </a:solidFill>
                <a:effectLst/>
                <a:latin typeface="sohne"/>
              </a:rPr>
              <a:t>linter</a:t>
            </a:r>
            <a:endParaRPr lang="es-ES" sz="2000" b="1" i="0" dirty="0">
              <a:solidFill>
                <a:srgbClr val="242424"/>
              </a:solidFill>
              <a:effectLst/>
              <a:latin typeface="sohne"/>
            </a:endParaRPr>
          </a:p>
          <a:p>
            <a:pPr algn="l"/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Enforce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Dockerfile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best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practices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automatically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by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using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a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static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code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analysis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tool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such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as </a:t>
            </a:r>
            <a:r>
              <a:rPr lang="es-ES" sz="2000" b="0" i="0" u="sng" dirty="0">
                <a:solidFill>
                  <a:srgbClr val="242424"/>
                </a:solidFill>
                <a:effectLst/>
                <a:latin typeface="source-serif-pro"/>
                <a:hlinkClick r:id="rId2"/>
              </a:rPr>
              <a:t>hadolint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 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linter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,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that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will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detect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and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alert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for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issues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found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 in a </a:t>
            </a:r>
            <a:r>
              <a:rPr lang="es-ES" sz="2000" b="0" i="0" dirty="0" err="1">
                <a:solidFill>
                  <a:srgbClr val="242424"/>
                </a:solidFill>
                <a:effectLst/>
                <a:latin typeface="source-serif-pro"/>
              </a:rPr>
              <a:t>Dockerfile</a:t>
            </a:r>
            <a:r>
              <a:rPr lang="es-ES" sz="2000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</a:p>
          <a:p>
            <a:pPr algn="l"/>
            <a:endParaRPr lang="es-ES" sz="2000" b="0" i="0" dirty="0">
              <a:solidFill>
                <a:srgbClr val="242424"/>
              </a:solidFill>
              <a:effectLst/>
              <a:latin typeface="source-serif-pro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4AD81F2-969F-3C98-F779-E96A6F867C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2" r="4387" b="-1"/>
          <a:stretch/>
        </p:blipFill>
        <p:spPr>
          <a:xfrm>
            <a:off x="133833" y="5755240"/>
            <a:ext cx="1045393" cy="1045393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6F3B4765-17AC-889F-2B4E-C8CDE70DD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8411" y="5812607"/>
            <a:ext cx="1045393" cy="1045393"/>
          </a:xfrm>
          <a:prstGeom prst="rect">
            <a:avLst/>
          </a:prstGeom>
        </p:spPr>
      </p:pic>
      <p:pic>
        <p:nvPicPr>
          <p:cNvPr id="4" name="Imagen 3" descr="Un dibujo de una cara feliz&#10;&#10;Descripción generada automáticamente con confianza media">
            <a:extLst>
              <a:ext uri="{FF2B5EF4-FFF2-40B4-BE49-F238E27FC236}">
                <a16:creationId xmlns:a16="http://schemas.microsoft.com/office/drawing/2014/main" id="{CCF1B712-6D09-2587-5D38-4F0C03EAD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985" y="5772706"/>
            <a:ext cx="1045393" cy="1045393"/>
          </a:xfrm>
          <a:prstGeom prst="rect">
            <a:avLst/>
          </a:prstGeom>
        </p:spPr>
      </p:pic>
      <p:pic>
        <p:nvPicPr>
          <p:cNvPr id="5" name="Imagen 4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3EE57BFA-DAFF-8A2F-FA48-6B451317CF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6137" y="5772706"/>
            <a:ext cx="1045393" cy="104539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1340A55-38D3-3BAD-2EF2-84AE08D7AE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7076" y="5908368"/>
            <a:ext cx="2957963" cy="85987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961BEA7-CDAC-DCE7-887A-E2747D6F65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3725" y="5901277"/>
            <a:ext cx="2184400" cy="86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39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48BD355C-D208-46E6-A178-393A31455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kern="1200" dirty="0">
                <a:latin typeface="+mj-lt"/>
                <a:ea typeface="+mj-ea"/>
                <a:cs typeface="+mj-cs"/>
              </a:rPr>
              <a:t>But in Kubernetes?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AF82C982-BB64-43FE-B801-6A25E2685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8747" y="1888435"/>
            <a:ext cx="9833548" cy="3588026"/>
          </a:xfr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s-ES" sz="2000" b="1" i="0" u="none" strike="noStrike" dirty="0" err="1">
                <a:solidFill>
                  <a:srgbClr val="000000"/>
                </a:solidFill>
                <a:effectLst/>
              </a:rPr>
              <a:t>Privilege</a:t>
            </a:r>
            <a:r>
              <a:rPr lang="es-ES" sz="2000" b="1" i="0" u="none" strike="noStrike" dirty="0">
                <a:solidFill>
                  <a:srgbClr val="000000"/>
                </a:solidFill>
                <a:effectLst/>
              </a:rPr>
              <a:t> and </a:t>
            </a:r>
            <a:r>
              <a:rPr lang="es-ES" sz="2000" b="1" i="0" u="none" strike="noStrike" dirty="0" err="1">
                <a:solidFill>
                  <a:srgbClr val="000000"/>
                </a:solidFill>
                <a:effectLst/>
              </a:rPr>
              <a:t>user</a:t>
            </a:r>
            <a:r>
              <a:rPr lang="es-ES" sz="20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1" i="0" u="none" strike="noStrike" dirty="0" err="1">
                <a:solidFill>
                  <a:srgbClr val="000000"/>
                </a:solidFill>
                <a:effectLst/>
              </a:rPr>
              <a:t>management</a:t>
            </a:r>
            <a:r>
              <a:rPr lang="es-ES" sz="2000" b="1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Limit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the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privileges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granted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to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pods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. Do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not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grant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them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more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access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to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system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resources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than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necessary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.</a:t>
            </a:r>
            <a:br>
              <a:rPr lang="es-ES" sz="2000" dirty="0"/>
            </a:b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Use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specific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service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accounts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and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minimum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permissions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for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pods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through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ServiceAccounts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and RBAC.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ES" sz="2000" b="1" i="0" u="none" strike="noStrike" dirty="0" err="1">
                <a:solidFill>
                  <a:srgbClr val="000000"/>
                </a:solidFill>
                <a:effectLst/>
              </a:rPr>
              <a:t>Secure</a:t>
            </a:r>
            <a:r>
              <a:rPr lang="es-ES" sz="2000" b="1" i="0" u="none" strike="noStrike" dirty="0">
                <a:solidFill>
                  <a:srgbClr val="000000"/>
                </a:solidFill>
                <a:effectLst/>
              </a:rPr>
              <a:t> container </a:t>
            </a:r>
            <a:r>
              <a:rPr lang="es-ES" sz="2000" b="1" i="0" u="none" strike="noStrike" dirty="0" err="1">
                <a:solidFill>
                  <a:srgbClr val="000000"/>
                </a:solidFill>
                <a:effectLst/>
              </a:rPr>
              <a:t>images</a:t>
            </a:r>
            <a:r>
              <a:rPr lang="es-ES" sz="2000" b="1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Scan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and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verify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container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images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to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be run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on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pods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prior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to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deployment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.</a:t>
            </a:r>
            <a:br>
              <a:rPr lang="es-ES" sz="2000" dirty="0"/>
            </a:b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Prevents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execution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of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images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with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known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vulnerabilities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ES" sz="2000" b="1" i="0" u="none" strike="noStrike" dirty="0">
                <a:solidFill>
                  <a:srgbClr val="000000"/>
                </a:solidFill>
                <a:effectLst/>
              </a:rPr>
              <a:t>Network </a:t>
            </a:r>
            <a:r>
              <a:rPr lang="es-ES" sz="2000" b="1" i="0" u="none" strike="noStrike" dirty="0" err="1">
                <a:solidFill>
                  <a:srgbClr val="000000"/>
                </a:solidFill>
                <a:effectLst/>
              </a:rPr>
              <a:t>Policies</a:t>
            </a:r>
            <a:r>
              <a:rPr lang="es-ES" sz="2000" b="1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Implements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Network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Policies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to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control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network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traffic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that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is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allowed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or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denied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between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pods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This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helps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prevent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unauthorized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communication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.</a:t>
            </a:r>
            <a:br>
              <a:rPr lang="es-ES" sz="2000" dirty="0"/>
            </a:b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Considers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the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principle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of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least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privilege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when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defining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network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policies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ES" sz="2000" b="1" i="0" u="none" strike="noStrike" dirty="0" err="1">
                <a:solidFill>
                  <a:srgbClr val="000000"/>
                </a:solidFill>
                <a:effectLst/>
              </a:rPr>
              <a:t>Resources</a:t>
            </a:r>
            <a:r>
              <a:rPr lang="es-ES" sz="2000" b="1" i="0" u="none" strike="noStrike" dirty="0">
                <a:solidFill>
                  <a:srgbClr val="000000"/>
                </a:solidFill>
                <a:effectLst/>
              </a:rPr>
              <a:t> and </a:t>
            </a:r>
            <a:r>
              <a:rPr lang="es-ES" sz="2000" b="1" i="0" u="none" strike="noStrike" dirty="0" err="1">
                <a:solidFill>
                  <a:srgbClr val="000000"/>
                </a:solidFill>
                <a:effectLst/>
              </a:rPr>
              <a:t>limits</a:t>
            </a:r>
            <a:r>
              <a:rPr lang="es-ES" sz="2000" b="1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Sets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resources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and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limits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for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pods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which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prevents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them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from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consuming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all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cluster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resources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and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ensures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fair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performance.</a:t>
            </a:r>
            <a:br>
              <a:rPr lang="es-ES" sz="2000" dirty="0"/>
            </a:b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Uses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the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resource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limitation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policy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to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avoid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exhausting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CPU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or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memory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on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a single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pod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ES" sz="2000" b="1" i="0" u="none" strike="noStrike" dirty="0" err="1">
                <a:solidFill>
                  <a:srgbClr val="000000"/>
                </a:solidFill>
                <a:effectLst/>
              </a:rPr>
              <a:t>Secrets</a:t>
            </a:r>
            <a:r>
              <a:rPr lang="es-ES" sz="20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1" i="0" u="none" strike="noStrike" dirty="0" err="1">
                <a:solidFill>
                  <a:srgbClr val="000000"/>
                </a:solidFill>
                <a:effectLst/>
              </a:rPr>
              <a:t>management</a:t>
            </a:r>
            <a:r>
              <a:rPr lang="es-ES" sz="2000" b="1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Never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store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secrets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such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passwords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or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API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keys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directly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in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pod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definitions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Employ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Kubernetes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Secrets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or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other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secrets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management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solutions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.</a:t>
            </a:r>
            <a:br>
              <a:rPr lang="es-ES" sz="2000" dirty="0"/>
            </a:b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Limit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access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to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secrets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to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only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those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pods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that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really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need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them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ES" sz="2000" b="1" i="0" u="none" strike="noStrike" dirty="0">
                <a:solidFill>
                  <a:srgbClr val="000000"/>
                </a:solidFill>
                <a:effectLst/>
              </a:rPr>
              <a:t>Run </a:t>
            </a:r>
            <a:r>
              <a:rPr lang="es-ES" sz="2000" b="1" i="0" u="none" strike="noStrike" dirty="0" err="1">
                <a:solidFill>
                  <a:srgbClr val="000000"/>
                </a:solidFill>
                <a:effectLst/>
              </a:rPr>
              <a:t>containers</a:t>
            </a:r>
            <a:r>
              <a:rPr lang="es-ES" sz="20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1" i="0" u="none" strike="noStrike" dirty="0" err="1">
                <a:solidFill>
                  <a:srgbClr val="000000"/>
                </a:solidFill>
                <a:effectLst/>
              </a:rPr>
              <a:t>with</a:t>
            </a:r>
            <a:r>
              <a:rPr lang="es-ES" sz="20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1" i="0" u="none" strike="noStrike" dirty="0" err="1">
                <a:solidFill>
                  <a:srgbClr val="000000"/>
                </a:solidFill>
                <a:effectLst/>
              </a:rPr>
              <a:t>the</a:t>
            </a:r>
            <a:r>
              <a:rPr lang="es-ES" sz="20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1" i="0" u="none" strike="noStrike" dirty="0" err="1">
                <a:solidFill>
                  <a:srgbClr val="000000"/>
                </a:solidFill>
                <a:effectLst/>
              </a:rPr>
              <a:t>right</a:t>
            </a:r>
            <a:r>
              <a:rPr lang="es-ES" sz="20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1" i="0" u="none" strike="noStrike" dirty="0" err="1">
                <a:solidFill>
                  <a:srgbClr val="000000"/>
                </a:solidFill>
                <a:effectLst/>
              </a:rPr>
              <a:t>user</a:t>
            </a:r>
            <a:r>
              <a:rPr lang="es-ES" sz="2000" b="1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Define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the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user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and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user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group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in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the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container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configuration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Avoid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running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containers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the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root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user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whenever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possible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.</a:t>
            </a:r>
            <a:br>
              <a:rPr lang="es-ES" sz="2000" dirty="0"/>
            </a:b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This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limits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the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attack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surface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and reduces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risks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ES" sz="2000" b="1" i="0" u="none" strike="noStrike" dirty="0" err="1">
                <a:solidFill>
                  <a:srgbClr val="000000"/>
                </a:solidFill>
                <a:effectLst/>
              </a:rPr>
              <a:t>Auditing</a:t>
            </a:r>
            <a:r>
              <a:rPr lang="es-ES" sz="2000" b="1" i="0" u="none" strike="noStrike" dirty="0">
                <a:solidFill>
                  <a:srgbClr val="000000"/>
                </a:solidFill>
                <a:effectLst/>
              </a:rPr>
              <a:t> and </a:t>
            </a:r>
            <a:r>
              <a:rPr lang="es-ES" sz="2000" b="1" i="0" u="none" strike="noStrike" dirty="0" err="1">
                <a:solidFill>
                  <a:srgbClr val="000000"/>
                </a:solidFill>
                <a:effectLst/>
              </a:rPr>
              <a:t>logging</a:t>
            </a:r>
            <a:r>
              <a:rPr lang="es-ES" sz="2000" b="1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Configure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Kubernetes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auditing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to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track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pod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activities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allowing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you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to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detect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unusual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or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suspicious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behavior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.</a:t>
            </a:r>
            <a:br>
              <a:rPr lang="es-ES" sz="2000" dirty="0"/>
            </a:b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Use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tools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such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as Falco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or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Sysdig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to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generate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real-time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alerts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based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on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the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audit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log.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ES" sz="2000" b="1" i="0" u="none" strike="noStrike" dirty="0" err="1">
                <a:solidFill>
                  <a:srgbClr val="000000"/>
                </a:solidFill>
                <a:effectLst/>
              </a:rPr>
              <a:t>Updates</a:t>
            </a:r>
            <a:r>
              <a:rPr lang="es-ES" sz="2000" b="1" i="0" u="none" strike="noStrike" dirty="0">
                <a:solidFill>
                  <a:srgbClr val="000000"/>
                </a:solidFill>
                <a:effectLst/>
              </a:rPr>
              <a:t> and </a:t>
            </a:r>
            <a:r>
              <a:rPr lang="es-ES" sz="2000" b="1" i="0" u="none" strike="noStrike" dirty="0" err="1">
                <a:solidFill>
                  <a:srgbClr val="000000"/>
                </a:solidFill>
                <a:effectLst/>
              </a:rPr>
              <a:t>patches</a:t>
            </a:r>
            <a:r>
              <a:rPr lang="es-ES" sz="2000" b="1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Keep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both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pod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operating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systems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and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the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applications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running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on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them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up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to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date.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Apply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security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patches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on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a regular basis.</a:t>
            </a:r>
            <a:br>
              <a:rPr lang="es-ES" sz="2000" dirty="0"/>
            </a:b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Use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tools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such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as OPA-Gatekeeper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to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enforce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security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policies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such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ensuring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that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only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updated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images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are running.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ES" sz="2000" b="1" i="0" u="none" strike="noStrike" dirty="0" err="1">
                <a:solidFill>
                  <a:srgbClr val="000000"/>
                </a:solidFill>
                <a:effectLst/>
              </a:rPr>
              <a:t>Monitoring</a:t>
            </a:r>
            <a:r>
              <a:rPr lang="es-ES" sz="2000" b="1" i="0" u="none" strike="noStrike" dirty="0">
                <a:solidFill>
                  <a:srgbClr val="000000"/>
                </a:solidFill>
                <a:effectLst/>
              </a:rPr>
              <a:t> and </a:t>
            </a:r>
            <a:r>
              <a:rPr lang="es-ES" sz="2000" b="1" i="0" u="none" strike="noStrike" dirty="0" err="1">
                <a:solidFill>
                  <a:srgbClr val="000000"/>
                </a:solidFill>
                <a:effectLst/>
              </a:rPr>
              <a:t>alerts</a:t>
            </a:r>
            <a:r>
              <a:rPr lang="es-ES" sz="2000" b="1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Implement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monitoring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systems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to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oversee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pod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behavior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and performance.</a:t>
            </a:r>
            <a:br>
              <a:rPr lang="es-ES" sz="2000" dirty="0"/>
            </a:b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Set up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alerts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to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notify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you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of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potential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security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issues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such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policy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2000" b="0" i="0" u="none" strike="noStrike" dirty="0" err="1">
                <a:solidFill>
                  <a:srgbClr val="000000"/>
                </a:solidFill>
                <a:effectLst/>
              </a:rPr>
              <a:t>violations</a:t>
            </a:r>
            <a:r>
              <a:rPr lang="es-ES" sz="2000" b="0" i="0" u="none" strike="noStrike" dirty="0">
                <a:solidFill>
                  <a:srgbClr val="000000"/>
                </a:solidFill>
                <a:effectLst/>
              </a:rPr>
              <a:t>.</a:t>
            </a:r>
            <a:br>
              <a:rPr lang="es-ES" sz="2000" dirty="0"/>
            </a:br>
            <a:br>
              <a:rPr lang="es-ES" sz="2000" dirty="0"/>
            </a:br>
            <a:endParaRPr lang="es-ES" sz="2000" b="0" i="0" dirty="0">
              <a:solidFill>
                <a:srgbClr val="242424"/>
              </a:solidFill>
              <a:effectLst/>
              <a:latin typeface="source-serif-pro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4AD81F2-969F-3C98-F779-E96A6F867C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2" r="4387" b="-1"/>
          <a:stretch/>
        </p:blipFill>
        <p:spPr>
          <a:xfrm>
            <a:off x="133833" y="5755240"/>
            <a:ext cx="1045393" cy="1045393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6F3B4765-17AC-889F-2B4E-C8CDE70DD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8411" y="5812607"/>
            <a:ext cx="1045393" cy="1045393"/>
          </a:xfrm>
          <a:prstGeom prst="rect">
            <a:avLst/>
          </a:prstGeom>
        </p:spPr>
      </p:pic>
      <p:pic>
        <p:nvPicPr>
          <p:cNvPr id="4" name="Imagen 3" descr="Un dibujo de una cara feliz&#10;&#10;Descripción generada automáticamente con confianza media">
            <a:extLst>
              <a:ext uri="{FF2B5EF4-FFF2-40B4-BE49-F238E27FC236}">
                <a16:creationId xmlns:a16="http://schemas.microsoft.com/office/drawing/2014/main" id="{CCF1B712-6D09-2587-5D38-4F0C03EAD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985" y="5772706"/>
            <a:ext cx="1045393" cy="1045393"/>
          </a:xfrm>
          <a:prstGeom prst="rect">
            <a:avLst/>
          </a:prstGeom>
        </p:spPr>
      </p:pic>
      <p:pic>
        <p:nvPicPr>
          <p:cNvPr id="5" name="Imagen 4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3EE57BFA-DAFF-8A2F-FA48-6B451317C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6137" y="5772706"/>
            <a:ext cx="1045393" cy="104539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1340A55-38D3-3BAD-2EF2-84AE08D7AE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7076" y="5908368"/>
            <a:ext cx="2957963" cy="85987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961BEA7-CDAC-DCE7-887A-E2747D6F65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3725" y="5901277"/>
            <a:ext cx="2184400" cy="86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15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48BD355C-D208-46E6-A178-393A31455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kern="1200" dirty="0">
                <a:latin typeface="+mj-lt"/>
                <a:ea typeface="+mj-ea"/>
                <a:cs typeface="+mj-cs"/>
              </a:rPr>
              <a:t>Kubernetes 101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AF82C982-BB64-43FE-B801-6A25E2685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8747" y="1888435"/>
            <a:ext cx="9833548" cy="3588026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ES" sz="2000" b="1" i="0" dirty="0" err="1">
                <a:effectLst/>
                <a:latin typeface="Söhne"/>
              </a:rPr>
              <a:t>Contianer</a:t>
            </a:r>
            <a:r>
              <a:rPr lang="es-ES" sz="2000" b="1" i="0" dirty="0">
                <a:effectLst/>
                <a:latin typeface="Söhne"/>
              </a:rPr>
              <a:t> </a:t>
            </a:r>
            <a:r>
              <a:rPr lang="es-ES" sz="2000" b="1" i="0" dirty="0" err="1">
                <a:effectLst/>
                <a:latin typeface="Söhne"/>
              </a:rPr>
              <a:t>SecurityContext</a:t>
            </a:r>
            <a:r>
              <a:rPr lang="es-ES" sz="2000" b="1" i="0" dirty="0">
                <a:effectLst/>
                <a:latin typeface="Söhne"/>
              </a:rPr>
              <a:t> :</a:t>
            </a:r>
            <a:r>
              <a:rPr lang="es-ES" sz="2000" dirty="0"/>
              <a:t> 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runAsNonRoot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: true: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This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ensures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that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the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container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is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run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with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a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user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that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is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not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the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root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user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which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reduces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security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risks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runAsUser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: 1000: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Specifies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the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user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ID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to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be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used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when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running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the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archive.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You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should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assign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a non-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privileged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user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allowPrivilegeEscalation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: false: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Prevents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the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container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process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from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escalating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to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higher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privileges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which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is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important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to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prevent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attacks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readOnlyRootFilesystem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: true: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Makes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the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container's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root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filesystem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read-only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reducing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the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attack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surface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br>
              <a:rPr lang="es-ES" sz="1600" dirty="0"/>
            </a:br>
            <a:br>
              <a:rPr lang="es-ES" sz="1600" dirty="0"/>
            </a:br>
            <a:endParaRPr lang="es-ES" sz="1600" b="0" i="0" dirty="0">
              <a:solidFill>
                <a:srgbClr val="242424"/>
              </a:solidFill>
              <a:effectLst/>
              <a:latin typeface="source-serif-pro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4AD81F2-969F-3C98-F779-E96A6F867C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2" r="4387" b="-1"/>
          <a:stretch/>
        </p:blipFill>
        <p:spPr>
          <a:xfrm>
            <a:off x="133833" y="5755240"/>
            <a:ext cx="1045393" cy="1045393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6F3B4765-17AC-889F-2B4E-C8CDE70DD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8411" y="5812607"/>
            <a:ext cx="1045393" cy="1045393"/>
          </a:xfrm>
          <a:prstGeom prst="rect">
            <a:avLst/>
          </a:prstGeom>
        </p:spPr>
      </p:pic>
      <p:pic>
        <p:nvPicPr>
          <p:cNvPr id="4" name="Imagen 3" descr="Un dibujo de una cara feliz&#10;&#10;Descripción generada automáticamente con confianza media">
            <a:extLst>
              <a:ext uri="{FF2B5EF4-FFF2-40B4-BE49-F238E27FC236}">
                <a16:creationId xmlns:a16="http://schemas.microsoft.com/office/drawing/2014/main" id="{CCF1B712-6D09-2587-5D38-4F0C03EAD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985" y="5772706"/>
            <a:ext cx="1045393" cy="1045393"/>
          </a:xfrm>
          <a:prstGeom prst="rect">
            <a:avLst/>
          </a:prstGeom>
        </p:spPr>
      </p:pic>
      <p:pic>
        <p:nvPicPr>
          <p:cNvPr id="5" name="Imagen 4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3EE57BFA-DAFF-8A2F-FA48-6B451317C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6137" y="5772706"/>
            <a:ext cx="1045393" cy="104539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1340A55-38D3-3BAD-2EF2-84AE08D7AE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7076" y="5908368"/>
            <a:ext cx="2957963" cy="85987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961BEA7-CDAC-DCE7-887A-E2747D6F65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3725" y="5901277"/>
            <a:ext cx="2184400" cy="86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37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19A5A0-23A6-4254-BB57-53F66A06E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4542" y="486184"/>
            <a:ext cx="7363990" cy="1325563"/>
          </a:xfrm>
        </p:spPr>
        <p:txBody>
          <a:bodyPr>
            <a:normAutofit/>
          </a:bodyPr>
          <a:lstStyle/>
          <a:p>
            <a:r>
              <a:rPr lang="es-ES" b="1" dirty="0"/>
              <a:t>$</a:t>
            </a:r>
            <a:r>
              <a:rPr lang="es-ES" b="1" dirty="0" err="1"/>
              <a:t>Whoami</a:t>
            </a:r>
            <a:endParaRPr lang="es-ES" b="1" dirty="0"/>
          </a:p>
        </p:txBody>
      </p:sp>
      <p:pic>
        <p:nvPicPr>
          <p:cNvPr id="5" name="Imagen 4" descr="Un hombre con los brazos cruzados&#10;&#10;Descripción generada automáticamente con confianza media">
            <a:extLst>
              <a:ext uri="{FF2B5EF4-FFF2-40B4-BE49-F238E27FC236}">
                <a16:creationId xmlns:a16="http://schemas.microsoft.com/office/drawing/2014/main" id="{B40F01E7-4E88-86B2-E86F-D7B9CED65F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" b="20254"/>
          <a:stretch/>
        </p:blipFill>
        <p:spPr>
          <a:xfrm>
            <a:off x="581526" y="258142"/>
            <a:ext cx="3118718" cy="3118718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5EF0BC3-72C1-4C85-BBB4-789C28AE60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2" r="4387" b="-1"/>
          <a:stretch/>
        </p:blipFill>
        <p:spPr>
          <a:xfrm>
            <a:off x="581526" y="3486449"/>
            <a:ext cx="1045393" cy="1045393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D2F3D5-63E9-41DB-899C-1067FC706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4542" y="1946684"/>
            <a:ext cx="736399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500" b="1" dirty="0"/>
              <a:t>Antonio Juanilla</a:t>
            </a:r>
          </a:p>
          <a:p>
            <a:r>
              <a:rPr lang="es-ES" sz="1500" dirty="0" err="1"/>
              <a:t>Self-taught</a:t>
            </a:r>
            <a:r>
              <a:rPr lang="es-ES" sz="1500" dirty="0"/>
              <a:t>.</a:t>
            </a:r>
          </a:p>
          <a:p>
            <a:r>
              <a:rPr lang="es-ES" sz="1500" dirty="0" err="1"/>
              <a:t>DevSecOps</a:t>
            </a:r>
            <a:r>
              <a:rPr lang="es-ES" sz="1500" dirty="0"/>
              <a:t>(</a:t>
            </a:r>
            <a:r>
              <a:rPr lang="es-ES" sz="1500" dirty="0" err="1"/>
              <a:t>SecDevOps</a:t>
            </a:r>
            <a:r>
              <a:rPr lang="es-ES" sz="1500" dirty="0"/>
              <a:t>).</a:t>
            </a:r>
          </a:p>
          <a:p>
            <a:r>
              <a:rPr lang="es-ES" sz="1500" dirty="0"/>
              <a:t>Co </a:t>
            </a:r>
            <a:r>
              <a:rPr lang="es-ES" sz="1500" dirty="0" err="1"/>
              <a:t>organizer</a:t>
            </a:r>
            <a:r>
              <a:rPr lang="es-ES" sz="1500" dirty="0"/>
              <a:t> in </a:t>
            </a:r>
            <a:r>
              <a:rPr lang="es-ES" sz="1500" dirty="0" err="1"/>
              <a:t>many</a:t>
            </a:r>
            <a:r>
              <a:rPr lang="es-ES" sz="1500" dirty="0"/>
              <a:t> </a:t>
            </a:r>
            <a:r>
              <a:rPr lang="es-ES" sz="1500" dirty="0" err="1"/>
              <a:t>comunities</a:t>
            </a:r>
            <a:r>
              <a:rPr lang="es-ES" sz="1500" dirty="0"/>
              <a:t> %27.</a:t>
            </a:r>
          </a:p>
          <a:p>
            <a:r>
              <a:rPr lang="es-ES" sz="1500" dirty="0" err="1"/>
              <a:t>DevSecCon</a:t>
            </a:r>
            <a:r>
              <a:rPr lang="es-ES" sz="1500" dirty="0"/>
              <a:t> </a:t>
            </a:r>
            <a:r>
              <a:rPr lang="es-ES" sz="1500" dirty="0" err="1"/>
              <a:t>Chapter</a:t>
            </a:r>
            <a:r>
              <a:rPr lang="es-ES" sz="1500" dirty="0"/>
              <a:t> Leader</a:t>
            </a:r>
          </a:p>
          <a:p>
            <a:r>
              <a:rPr lang="es-ES" sz="1500" dirty="0"/>
              <a:t>International Speaker.</a:t>
            </a:r>
          </a:p>
          <a:p>
            <a:r>
              <a:rPr lang="es-ES" sz="1500" dirty="0"/>
              <a:t>Leader in CTF </a:t>
            </a:r>
            <a:r>
              <a:rPr lang="es-ES" sz="1500" dirty="0" err="1"/>
              <a:t>Team</a:t>
            </a:r>
            <a:r>
              <a:rPr lang="es-ES" sz="1500" dirty="0"/>
              <a:t> </a:t>
            </a:r>
            <a:r>
              <a:rPr lang="es-ES" sz="1500" dirty="0" err="1"/>
              <a:t>flagHunters</a:t>
            </a:r>
            <a:r>
              <a:rPr lang="es-ES" sz="1500" dirty="0"/>
              <a:t>.</a:t>
            </a:r>
          </a:p>
          <a:p>
            <a:r>
              <a:rPr lang="es-ES" sz="1500" dirty="0" err="1"/>
              <a:t>Tech</a:t>
            </a:r>
            <a:r>
              <a:rPr lang="es-ES" sz="1500" dirty="0"/>
              <a:t> </a:t>
            </a:r>
            <a:r>
              <a:rPr lang="es-ES" sz="1500" dirty="0" err="1"/>
              <a:t>Lover</a:t>
            </a:r>
            <a:r>
              <a:rPr lang="es-ES" sz="1500" dirty="0"/>
              <a:t>.</a:t>
            </a:r>
          </a:p>
          <a:p>
            <a:endParaRPr lang="es-ES" sz="1500" dirty="0"/>
          </a:p>
          <a:p>
            <a:r>
              <a:rPr lang="es-ES" sz="1500" dirty="0"/>
              <a:t>Twitter: </a:t>
            </a:r>
            <a:r>
              <a:rPr lang="es-ES" sz="1500" b="1" dirty="0"/>
              <a:t>@</a:t>
            </a:r>
            <a:r>
              <a:rPr lang="es-ES" sz="1500" b="1" dirty="0" err="1"/>
              <a:t>spectertj</a:t>
            </a:r>
            <a:endParaRPr lang="es-ES" sz="1500" b="1" dirty="0"/>
          </a:p>
          <a:p>
            <a:r>
              <a:rPr lang="es-ES" sz="1500" dirty="0" err="1"/>
              <a:t>Linkendin</a:t>
            </a:r>
            <a:r>
              <a:rPr lang="es-ES" sz="1500" dirty="0"/>
              <a:t>: https://</a:t>
            </a:r>
            <a:r>
              <a:rPr lang="es-ES" sz="1500" dirty="0" err="1"/>
              <a:t>www.linkedin.com</a:t>
            </a:r>
            <a:r>
              <a:rPr lang="es-ES" sz="1500" dirty="0"/>
              <a:t>/in/</a:t>
            </a:r>
            <a:r>
              <a:rPr lang="es-ES" sz="1500" dirty="0" err="1"/>
              <a:t>spectertj</a:t>
            </a:r>
            <a:endParaRPr lang="es-ES" sz="1500" dirty="0"/>
          </a:p>
          <a:p>
            <a:r>
              <a:rPr lang="es-ES" sz="1500" dirty="0" err="1"/>
              <a:t>Github</a:t>
            </a:r>
            <a:r>
              <a:rPr lang="es-ES" sz="1500" dirty="0"/>
              <a:t>: </a:t>
            </a:r>
            <a:r>
              <a:rPr lang="es-ES" sz="1500" b="1" dirty="0" err="1"/>
              <a:t>spectertj</a:t>
            </a:r>
            <a:endParaRPr lang="es-ES" sz="1500" b="1" dirty="0"/>
          </a:p>
          <a:p>
            <a:r>
              <a:rPr lang="es-ES" sz="1500" dirty="0"/>
              <a:t>Instagram: </a:t>
            </a:r>
            <a:r>
              <a:rPr lang="es-ES" sz="1500" b="1" dirty="0" err="1"/>
              <a:t>spectertj</a:t>
            </a:r>
            <a:endParaRPr lang="es-ES" sz="1500" b="1" dirty="0"/>
          </a:p>
          <a:p>
            <a:pPr marL="0" indent="0">
              <a:buNone/>
            </a:pPr>
            <a:endParaRPr lang="es-ES" sz="1500" dirty="0"/>
          </a:p>
        </p:txBody>
      </p:sp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47E0C2DA-FED3-B85C-E5E9-8D4CE8925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6011" y="3501107"/>
            <a:ext cx="1045393" cy="1045393"/>
          </a:xfrm>
          <a:prstGeom prst="rect">
            <a:avLst/>
          </a:prstGeom>
        </p:spPr>
      </p:pic>
      <p:pic>
        <p:nvPicPr>
          <p:cNvPr id="10" name="Imagen 9" descr="Un dibujo de una cara feliz&#10;&#10;Descripción generada automáticamente con confianza media">
            <a:extLst>
              <a:ext uri="{FF2B5EF4-FFF2-40B4-BE49-F238E27FC236}">
                <a16:creationId xmlns:a16="http://schemas.microsoft.com/office/drawing/2014/main" id="{BEA4B9A1-EEA5-CB49-E46C-C69B0BC006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26" y="4557234"/>
            <a:ext cx="1045393" cy="1045393"/>
          </a:xfrm>
          <a:prstGeom prst="rect">
            <a:avLst/>
          </a:prstGeom>
        </p:spPr>
      </p:pic>
      <p:pic>
        <p:nvPicPr>
          <p:cNvPr id="13" name="Imagen 12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FE40002C-CBD9-A3E8-6920-BB98EB92E7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915" y="5662522"/>
            <a:ext cx="1045393" cy="104539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BF6296E-364D-4F42-EF53-D5A59C0DB9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1708" y="5822046"/>
            <a:ext cx="2184400" cy="635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C73CF00-84D2-07A2-41CA-23D0077942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1708" y="4645904"/>
            <a:ext cx="2184400" cy="86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78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152616-1C98-4D86-B216-E900D1B70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27" y="1775529"/>
            <a:ext cx="11269745" cy="3253415"/>
          </a:xfrm>
        </p:spPr>
        <p:txBody>
          <a:bodyPr>
            <a:normAutofit fontScale="47500" lnSpcReduction="20000"/>
          </a:bodyPr>
          <a:lstStyle/>
          <a:p>
            <a:pPr marL="0" indent="0" algn="ctr" fontAlgn="base">
              <a:buNone/>
            </a:pPr>
            <a:r>
              <a:rPr lang="es-ES" sz="7200" b="1" dirty="0" err="1"/>
              <a:t>Thx</a:t>
            </a:r>
            <a:r>
              <a:rPr lang="es-ES" sz="7200" b="1" dirty="0"/>
              <a:t> so </a:t>
            </a:r>
            <a:r>
              <a:rPr lang="es-ES" sz="7200" b="1" dirty="0" err="1"/>
              <a:t>much</a:t>
            </a:r>
            <a:endParaRPr lang="es-ES" sz="7200" b="1" dirty="0"/>
          </a:p>
          <a:p>
            <a:pPr marL="0" indent="0" algn="ctr" fontAlgn="base">
              <a:buNone/>
            </a:pPr>
            <a:r>
              <a:rPr lang="es-ES" sz="7200" b="1" dirty="0"/>
              <a:t>and</a:t>
            </a:r>
          </a:p>
          <a:p>
            <a:pPr marL="0" indent="0" algn="ctr" fontAlgn="base">
              <a:buNone/>
            </a:pPr>
            <a:r>
              <a:rPr lang="es-ES" sz="7200" b="1" dirty="0" err="1"/>
              <a:t>Never</a:t>
            </a:r>
            <a:r>
              <a:rPr lang="es-ES" sz="7200" b="1" dirty="0"/>
              <a:t> </a:t>
            </a:r>
            <a:r>
              <a:rPr lang="es-ES" sz="7200" b="1" dirty="0" err="1"/>
              <a:t>forget</a:t>
            </a:r>
            <a:r>
              <a:rPr lang="es-ES" sz="7200" b="1" dirty="0"/>
              <a:t> </a:t>
            </a:r>
            <a:r>
              <a:rPr lang="es-ES" sz="7200" b="1" dirty="0" err="1">
                <a:solidFill>
                  <a:srgbClr val="7030A0"/>
                </a:solidFill>
              </a:rPr>
              <a:t>DevSecOps</a:t>
            </a:r>
            <a:endParaRPr lang="es-ES" sz="7200" b="1" dirty="0">
              <a:solidFill>
                <a:srgbClr val="7030A0"/>
              </a:solidFill>
            </a:endParaRPr>
          </a:p>
          <a:p>
            <a:pPr algn="ctr"/>
            <a:r>
              <a:rPr lang="es-ES" sz="2900" b="1" dirty="0"/>
              <a:t>Twitter: @</a:t>
            </a:r>
            <a:r>
              <a:rPr lang="es-ES" sz="2900" b="1" dirty="0" err="1"/>
              <a:t>spectertj</a:t>
            </a:r>
            <a:endParaRPr lang="es-ES" sz="2900" b="1" dirty="0"/>
          </a:p>
          <a:p>
            <a:pPr algn="ctr"/>
            <a:r>
              <a:rPr lang="es-ES" sz="2900" b="1" dirty="0" err="1"/>
              <a:t>Linkendin</a:t>
            </a:r>
            <a:r>
              <a:rPr lang="es-ES" sz="2900" b="1" dirty="0"/>
              <a:t>: </a:t>
            </a:r>
            <a:r>
              <a:rPr lang="es-ES" sz="2900" dirty="0">
                <a:hlinkClick r:id="rId2"/>
              </a:rPr>
              <a:t>https://www.linkedin.com/in/spectertj/</a:t>
            </a:r>
            <a:endParaRPr lang="es-ES" sz="2900" dirty="0"/>
          </a:p>
          <a:p>
            <a:pPr algn="ctr"/>
            <a:r>
              <a:rPr lang="es-ES" sz="2900" b="1" dirty="0" err="1"/>
              <a:t>Github</a:t>
            </a:r>
            <a:r>
              <a:rPr lang="es-ES" sz="2900" b="1" dirty="0"/>
              <a:t>: </a:t>
            </a:r>
            <a:r>
              <a:rPr lang="es-ES" sz="2900" b="1" dirty="0" err="1"/>
              <a:t>spectertj</a:t>
            </a:r>
            <a:endParaRPr lang="es-ES" sz="2900" b="1" dirty="0"/>
          </a:p>
          <a:p>
            <a:pPr algn="ctr"/>
            <a:r>
              <a:rPr lang="es-ES" sz="2900" b="1" dirty="0"/>
              <a:t>Instagram: </a:t>
            </a:r>
            <a:r>
              <a:rPr lang="es-ES" sz="2900" b="1" dirty="0" err="1"/>
              <a:t>spectertj</a:t>
            </a:r>
            <a:endParaRPr lang="es-ES" sz="2900" b="1" dirty="0"/>
          </a:p>
          <a:p>
            <a:pPr algn="ctr"/>
            <a:r>
              <a:rPr lang="es-ES" sz="2900" b="1" dirty="0" err="1"/>
              <a:t>Meetup</a:t>
            </a:r>
            <a:r>
              <a:rPr lang="es-ES" sz="2900" b="1" dirty="0"/>
              <a:t>: </a:t>
            </a:r>
            <a:r>
              <a:rPr lang="es-ES" sz="2900" dirty="0">
                <a:hlinkClick r:id="rId3"/>
              </a:rPr>
              <a:t>https://www.meetup.com/devseccon-spain/</a:t>
            </a:r>
            <a:endParaRPr lang="es-ES" sz="2900" dirty="0"/>
          </a:p>
          <a:p>
            <a:pPr algn="ctr"/>
            <a:r>
              <a:rPr lang="es-ES" sz="2900" b="1" dirty="0" err="1"/>
              <a:t>DevSecCon</a:t>
            </a:r>
            <a:r>
              <a:rPr lang="es-ES" sz="2900" b="1" dirty="0"/>
              <a:t> </a:t>
            </a:r>
            <a:r>
              <a:rPr lang="es-ES" sz="2900" b="1" dirty="0" err="1"/>
              <a:t>Discord</a:t>
            </a:r>
            <a:r>
              <a:rPr lang="es-ES" sz="2900" b="1" dirty="0"/>
              <a:t>:</a:t>
            </a:r>
            <a:r>
              <a:rPr lang="es-ES" sz="2900" dirty="0"/>
              <a:t> </a:t>
            </a:r>
            <a:r>
              <a:rPr lang="es-ES" sz="2900" dirty="0">
                <a:hlinkClick r:id="rId4"/>
              </a:rPr>
              <a:t>https://discord.gg/NXuz63GmUt</a:t>
            </a:r>
            <a:endParaRPr lang="es-ES" sz="2900" dirty="0"/>
          </a:p>
          <a:p>
            <a:pPr algn="ctr"/>
            <a:endParaRPr lang="es-ES" sz="2900" dirty="0"/>
          </a:p>
          <a:p>
            <a:pPr marL="0" indent="0" algn="ctr" fontAlgn="base">
              <a:buNone/>
            </a:pPr>
            <a:endParaRPr lang="es-ES" sz="72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DC159E8-69D5-B3B4-EF38-1EC9A29397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42" r="4387" b="-1"/>
          <a:stretch/>
        </p:blipFill>
        <p:spPr>
          <a:xfrm>
            <a:off x="133833" y="5755240"/>
            <a:ext cx="1045393" cy="1045393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5E8F77AC-DFDF-F952-C600-1F15A44895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8411" y="5812607"/>
            <a:ext cx="1045393" cy="1045393"/>
          </a:xfrm>
          <a:prstGeom prst="rect">
            <a:avLst/>
          </a:prstGeom>
        </p:spPr>
      </p:pic>
      <p:pic>
        <p:nvPicPr>
          <p:cNvPr id="5" name="Imagen 4" descr="Un dibujo de una cara feliz&#10;&#10;Descripción generada automáticamente con confianza media">
            <a:extLst>
              <a:ext uri="{FF2B5EF4-FFF2-40B4-BE49-F238E27FC236}">
                <a16:creationId xmlns:a16="http://schemas.microsoft.com/office/drawing/2014/main" id="{6629B440-B108-8B90-C372-78BB393226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985" y="5772706"/>
            <a:ext cx="1045393" cy="1045393"/>
          </a:xfrm>
          <a:prstGeom prst="rect">
            <a:avLst/>
          </a:prstGeom>
        </p:spPr>
      </p:pic>
      <p:pic>
        <p:nvPicPr>
          <p:cNvPr id="6" name="Imagen 5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AA20EBC6-A0DC-DD81-097D-66A25BDCE5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6137" y="5772706"/>
            <a:ext cx="1045393" cy="104539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F5148DD-D5F8-10C2-D548-163662775E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7076" y="5908368"/>
            <a:ext cx="2957963" cy="85987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8E902CE-D13F-8598-8A30-35EF639754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93725" y="5901277"/>
            <a:ext cx="2184400" cy="86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11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1C9CC24-B375-4226-BF2B-61FADBBA6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70A28E-4FD8-4474-A206-E15B5EBB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084747"/>
            <a:ext cx="12188952" cy="3294207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9647E21-5366-4638-AC97-D8CD4111E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r="8214" b="45501"/>
          <a:stretch>
            <a:fillRect/>
          </a:stretch>
        </p:blipFill>
        <p:spPr>
          <a:xfrm flipV="1">
            <a:off x="0" y="0"/>
            <a:ext cx="12191999" cy="4473360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0106D3D8-0B21-4FA0-9237-3F7DF0307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25" y="2076450"/>
            <a:ext cx="10684151" cy="13451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600" b="1" dirty="0">
                <a:solidFill>
                  <a:srgbClr val="FFFFFF"/>
                </a:solidFill>
              </a:rPr>
              <a:t>Secure development</a:t>
            </a:r>
            <a:endParaRPr lang="en-US" sz="5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BD3A8C02-906D-41C8-8D51-312336087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1575" y="4473360"/>
            <a:ext cx="9469211" cy="2384640"/>
          </a:xfrm>
        </p:spPr>
        <p:txBody>
          <a:bodyPr vert="horz" lIns="91440" tIns="45720" rIns="91440" bIns="45720" rtlCol="0" anchor="ctr">
            <a:normAutofit fontScale="32500" lnSpcReduction="20000"/>
          </a:bodyPr>
          <a:lstStyle/>
          <a:p>
            <a:pPr marL="1143000" indent="-1143000" algn="just">
              <a:buFont typeface="Arial" panose="020B0604020202020204" pitchFamily="34" charset="0"/>
              <a:buChar char="•"/>
            </a:pPr>
            <a:r>
              <a:rPr lang="en-US" sz="96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Validate input data.</a:t>
            </a:r>
          </a:p>
          <a:p>
            <a:pPr marL="1143000" indent="-1143000" algn="just">
              <a:buFont typeface="Arial" panose="020B0604020202020204" pitchFamily="34" charset="0"/>
              <a:buChar char="•"/>
            </a:pPr>
            <a:r>
              <a:rPr lang="en-US" sz="96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Validate output data.</a:t>
            </a:r>
          </a:p>
          <a:p>
            <a:pPr marL="1143000" indent="-1143000" algn="just">
              <a:buFont typeface="Arial" panose="020B0604020202020204" pitchFamily="34" charset="0"/>
              <a:buChar char="•"/>
            </a:pPr>
            <a:r>
              <a:rPr lang="en-US" sz="96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Validate DB calls.</a:t>
            </a:r>
          </a:p>
          <a:p>
            <a:pPr marL="1143000" indent="-1143000" algn="just">
              <a:buFont typeface="Arial" panose="020B0604020202020204" pitchFamily="34" charset="0"/>
              <a:buChar char="•"/>
            </a:pPr>
            <a:r>
              <a:rPr lang="en-US" sz="96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Scan source code to find vulns</a:t>
            </a:r>
          </a:p>
          <a:p>
            <a:pPr marL="1143000" indent="-1143000" algn="just">
              <a:buFont typeface="Arial" panose="020B0604020202020204" pitchFamily="34" charset="0"/>
              <a:buChar char="•"/>
            </a:pPr>
            <a:r>
              <a:rPr lang="en-US" sz="9600" dirty="0">
                <a:solidFill>
                  <a:srgbClr val="000000"/>
                </a:solidFill>
              </a:rPr>
              <a:t>Test</a:t>
            </a:r>
            <a:r>
              <a:rPr lang="en-US" sz="96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.</a:t>
            </a:r>
            <a:endParaRPr lang="en-US" sz="7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6540CE3-3A71-C9CE-F7DE-43C1EFF7F9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2" r="4387" b="-1"/>
          <a:stretch/>
        </p:blipFill>
        <p:spPr>
          <a:xfrm>
            <a:off x="348807" y="71745"/>
            <a:ext cx="1045393" cy="1045393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772AA651-C6C9-281A-7EBA-F9829F053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3385" y="129112"/>
            <a:ext cx="1045393" cy="1045393"/>
          </a:xfrm>
          <a:prstGeom prst="rect">
            <a:avLst/>
          </a:prstGeom>
        </p:spPr>
      </p:pic>
      <p:pic>
        <p:nvPicPr>
          <p:cNvPr id="6" name="Imagen 5" descr="Un dibujo de una cara feliz&#10;&#10;Descripción generada automáticamente con confianza media">
            <a:extLst>
              <a:ext uri="{FF2B5EF4-FFF2-40B4-BE49-F238E27FC236}">
                <a16:creationId xmlns:a16="http://schemas.microsoft.com/office/drawing/2014/main" id="{0E9F476D-0832-CC92-5541-A6E313ED3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9959" y="89211"/>
            <a:ext cx="1045393" cy="1045393"/>
          </a:xfrm>
          <a:prstGeom prst="rect">
            <a:avLst/>
          </a:prstGeom>
        </p:spPr>
      </p:pic>
      <p:pic>
        <p:nvPicPr>
          <p:cNvPr id="7" name="Imagen 6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21146BDB-7C73-B424-8172-DD8E5D99B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1111" y="89211"/>
            <a:ext cx="1045393" cy="104539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E75E1FB-6D11-4B50-0CCB-B18508E1EA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2050" y="224873"/>
            <a:ext cx="2957963" cy="85987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C01FE4A-F372-C996-962C-5A1B0484D3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8699" y="217782"/>
            <a:ext cx="2184400" cy="86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792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6A5A0A4D-07B3-4CF6-ADD7-647E05BA7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968" y="312606"/>
            <a:ext cx="9752381" cy="399047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83353D6-D143-99FA-E8B5-392C63E5D0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2" r="4387" b="-1"/>
          <a:stretch/>
        </p:blipFill>
        <p:spPr>
          <a:xfrm>
            <a:off x="259258" y="5350881"/>
            <a:ext cx="1045393" cy="1045393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A1330AF0-ACB2-7D0F-27C7-B66EB09C0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3836" y="5408248"/>
            <a:ext cx="1045393" cy="1045393"/>
          </a:xfrm>
          <a:prstGeom prst="rect">
            <a:avLst/>
          </a:prstGeom>
        </p:spPr>
      </p:pic>
      <p:pic>
        <p:nvPicPr>
          <p:cNvPr id="10" name="Imagen 9" descr="Un dibujo de una cara feliz&#10;&#10;Descripción generada automáticamente con confianza media">
            <a:extLst>
              <a:ext uri="{FF2B5EF4-FFF2-40B4-BE49-F238E27FC236}">
                <a16:creationId xmlns:a16="http://schemas.microsoft.com/office/drawing/2014/main" id="{71485C53-90E8-517A-BA10-9FF09404BC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0410" y="5368347"/>
            <a:ext cx="1045393" cy="1045393"/>
          </a:xfrm>
          <a:prstGeom prst="rect">
            <a:avLst/>
          </a:prstGeom>
        </p:spPr>
      </p:pic>
      <p:pic>
        <p:nvPicPr>
          <p:cNvPr id="11" name="Imagen 10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4DDF1757-3999-9B55-F5D4-C32B9597A3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1562" y="5368347"/>
            <a:ext cx="1045393" cy="104539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DB4439E-AAED-73CC-A97C-62072E14A5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501" y="5504009"/>
            <a:ext cx="2957963" cy="85987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C3EE794-627B-ABED-C1E7-D52227C856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9150" y="5496918"/>
            <a:ext cx="2184400" cy="86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21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ACD194AD-0140-4184-B983-8953C77D2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s-ES" sz="4000" b="1" dirty="0">
                <a:solidFill>
                  <a:srgbClr val="FFFFFF"/>
                </a:solidFill>
              </a:rPr>
              <a:t>Container </a:t>
            </a:r>
            <a:r>
              <a:rPr lang="es-ES" sz="4000" b="1" dirty="0" err="1">
                <a:solidFill>
                  <a:srgbClr val="FFFFFF"/>
                </a:solidFill>
              </a:rPr>
              <a:t>benefits</a:t>
            </a:r>
            <a:endParaRPr lang="es-ES" sz="4000" b="1" dirty="0">
              <a:solidFill>
                <a:srgbClr val="FFFFFF"/>
              </a:solidFill>
            </a:endParaRPr>
          </a:p>
        </p:txBody>
      </p:sp>
      <p:graphicFrame>
        <p:nvGraphicFramePr>
          <p:cNvPr id="10" name="Marcador de contenido 7">
            <a:extLst>
              <a:ext uri="{FF2B5EF4-FFF2-40B4-BE49-F238E27FC236}">
                <a16:creationId xmlns:a16="http://schemas.microsoft.com/office/drawing/2014/main" id="{68702435-458A-471E-A930-3925F41D75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3933054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B66BBCE6-8D8D-8B3C-6B2B-0E8A70E9321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542" r="4387" b="-1"/>
          <a:stretch/>
        </p:blipFill>
        <p:spPr>
          <a:xfrm>
            <a:off x="355601" y="5504707"/>
            <a:ext cx="1045393" cy="1045393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E6579130-A7D5-3FFD-AA47-B43163A59E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80179" y="5562074"/>
            <a:ext cx="1045393" cy="1045393"/>
          </a:xfrm>
          <a:prstGeom prst="rect">
            <a:avLst/>
          </a:prstGeom>
        </p:spPr>
      </p:pic>
      <p:pic>
        <p:nvPicPr>
          <p:cNvPr id="4" name="Imagen 3" descr="Un dibujo de una cara feliz&#10;&#10;Descripción generada automáticamente con confianza media">
            <a:extLst>
              <a:ext uri="{FF2B5EF4-FFF2-40B4-BE49-F238E27FC236}">
                <a16:creationId xmlns:a16="http://schemas.microsoft.com/office/drawing/2014/main" id="{130EC7A1-16EF-3090-FAED-C878AC0445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46753" y="5522173"/>
            <a:ext cx="1045393" cy="1045393"/>
          </a:xfrm>
          <a:prstGeom prst="rect">
            <a:avLst/>
          </a:prstGeom>
        </p:spPr>
      </p:pic>
      <p:pic>
        <p:nvPicPr>
          <p:cNvPr id="5" name="Imagen 4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5ED3B5C3-D4DD-7EFC-50B9-33C4407E07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37905" y="5522173"/>
            <a:ext cx="1045393" cy="104539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35DEBAF-F8D7-4A0A-E5AE-F6B34BF5E89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98844" y="5657835"/>
            <a:ext cx="2957963" cy="85987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34AE697-BC31-3C6A-4306-FCF7863D6C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15493" y="5650744"/>
            <a:ext cx="2184400" cy="86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29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D25A55C-15D1-4D72-A763-8B00BBC63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s-ES" sz="4000" b="1" dirty="0" err="1">
                <a:solidFill>
                  <a:srgbClr val="FFFFFF"/>
                </a:solidFill>
              </a:rPr>
              <a:t>Misuse</a:t>
            </a:r>
            <a:r>
              <a:rPr lang="es-ES" sz="4000" b="1" dirty="0">
                <a:solidFill>
                  <a:srgbClr val="FFFFFF"/>
                </a:solidFill>
              </a:rPr>
              <a:t> </a:t>
            </a:r>
            <a:r>
              <a:rPr lang="es-ES" sz="4000" b="1" dirty="0" err="1">
                <a:solidFill>
                  <a:srgbClr val="FFFFFF"/>
                </a:solidFill>
              </a:rPr>
              <a:t>of</a:t>
            </a:r>
            <a:r>
              <a:rPr lang="es-ES" sz="4000" b="1" dirty="0">
                <a:solidFill>
                  <a:srgbClr val="FFFFFF"/>
                </a:solidFill>
              </a:rPr>
              <a:t> </a:t>
            </a:r>
            <a:r>
              <a:rPr lang="es-ES" sz="4000" b="1" dirty="0" err="1">
                <a:solidFill>
                  <a:srgbClr val="FFFFFF"/>
                </a:solidFill>
              </a:rPr>
              <a:t>containers</a:t>
            </a:r>
            <a:endParaRPr lang="es-ES" sz="4000" b="1" dirty="0">
              <a:solidFill>
                <a:srgbClr val="FFFFFF"/>
              </a:solidFill>
            </a:endParaRP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2D3BE4FC-E6C0-4FDB-A7C0-D76E5FC53E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8827923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E18E532D-102C-0C20-AAD4-D3113F22E3D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542" r="4387" b="-1"/>
          <a:stretch/>
        </p:blipFill>
        <p:spPr>
          <a:xfrm>
            <a:off x="513623" y="5617200"/>
            <a:ext cx="1045393" cy="1045393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C5BB5477-3808-8349-F5F5-123311F647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38201" y="5674567"/>
            <a:ext cx="1045393" cy="1045393"/>
          </a:xfrm>
          <a:prstGeom prst="rect">
            <a:avLst/>
          </a:prstGeom>
        </p:spPr>
      </p:pic>
      <p:pic>
        <p:nvPicPr>
          <p:cNvPr id="6" name="Imagen 5" descr="Un dibujo de una cara feliz&#10;&#10;Descripción generada automáticamente con confianza media">
            <a:extLst>
              <a:ext uri="{FF2B5EF4-FFF2-40B4-BE49-F238E27FC236}">
                <a16:creationId xmlns:a16="http://schemas.microsoft.com/office/drawing/2014/main" id="{4C5BB526-2832-45F9-A81B-B744166F64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4775" y="5634666"/>
            <a:ext cx="1045393" cy="1045393"/>
          </a:xfrm>
          <a:prstGeom prst="rect">
            <a:avLst/>
          </a:prstGeom>
        </p:spPr>
      </p:pic>
      <p:pic>
        <p:nvPicPr>
          <p:cNvPr id="7" name="Imagen 6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462AEA18-73C8-CF9E-46F7-471E9291E5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95927" y="5634666"/>
            <a:ext cx="1045393" cy="104539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1744ED0-FD23-8336-5378-0EC0EF5F9A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56866" y="5770328"/>
            <a:ext cx="2957963" cy="85987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6B657E2-7ECE-EF44-E65F-E9417EBCA8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73515" y="5763237"/>
            <a:ext cx="2184400" cy="86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695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1C9CC24-B375-4226-BF2B-61FADBBA6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70A28E-4FD8-4474-A206-E15B5EBB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084747"/>
            <a:ext cx="12188952" cy="3294207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9647E21-5366-4638-AC97-D8CD4111E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r="8214" b="45501"/>
          <a:stretch>
            <a:fillRect/>
          </a:stretch>
        </p:blipFill>
        <p:spPr>
          <a:xfrm flipV="1">
            <a:off x="0" y="0"/>
            <a:ext cx="12191999" cy="4473360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0106D3D8-0B21-4FA0-9237-3F7DF0307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25" y="2076450"/>
            <a:ext cx="10684151" cy="13451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Attack surface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BD3A8C02-906D-41C8-8D51-312336087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1575" y="4473360"/>
            <a:ext cx="9469211" cy="2384640"/>
          </a:xfrm>
        </p:spPr>
        <p:txBody>
          <a:bodyPr vert="horz" lIns="91440" tIns="45720" rIns="91440" bIns="45720" rtlCol="0" anchor="ctr">
            <a:normAutofit fontScale="32500" lnSpcReduction="20000"/>
          </a:bodyPr>
          <a:lstStyle/>
          <a:p>
            <a:pPr marL="1143000" indent="-1143000" algn="just">
              <a:buFont typeface="Arial" panose="020B0604020202020204" pitchFamily="34" charset="0"/>
              <a:buChar char="•"/>
            </a:pPr>
            <a:r>
              <a:rPr lang="en-US" sz="96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OS and kernel attacks.</a:t>
            </a:r>
          </a:p>
          <a:p>
            <a:pPr marL="1143000" indent="-1143000" algn="just">
              <a:buFont typeface="Arial" panose="020B0604020202020204" pitchFamily="34" charset="0"/>
              <a:buChar char="•"/>
            </a:pPr>
            <a:r>
              <a:rPr lang="en-US" sz="96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Network-based attacks.</a:t>
            </a:r>
          </a:p>
          <a:p>
            <a:pPr marL="1143000" indent="-1143000" algn="just">
              <a:buFont typeface="Arial" panose="020B0604020202020204" pitchFamily="34" charset="0"/>
              <a:buChar char="•"/>
            </a:pPr>
            <a:r>
              <a:rPr lang="en-US" sz="96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Daemon-based attacks.</a:t>
            </a:r>
          </a:p>
          <a:p>
            <a:pPr marL="1143000" indent="-1143000" algn="just">
              <a:buFont typeface="Arial" panose="020B0604020202020204" pitchFamily="34" charset="0"/>
              <a:buChar char="•"/>
            </a:pPr>
            <a:r>
              <a:rPr lang="en-US" sz="96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Image-based attacks.</a:t>
            </a:r>
          </a:p>
          <a:p>
            <a:pPr marL="1143000" indent="-1143000" algn="just">
              <a:buFont typeface="Arial" panose="020B0604020202020204" pitchFamily="34" charset="0"/>
              <a:buChar char="•"/>
            </a:pPr>
            <a:r>
              <a:rPr lang="en-US" sz="96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Application-based attacks.</a:t>
            </a:r>
            <a:endParaRPr lang="en-US" sz="7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6540CE3-3A71-C9CE-F7DE-43C1EFF7F9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2" r="4387" b="-1"/>
          <a:stretch/>
        </p:blipFill>
        <p:spPr>
          <a:xfrm>
            <a:off x="348807" y="71745"/>
            <a:ext cx="1045393" cy="1045393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772AA651-C6C9-281A-7EBA-F9829F053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3385" y="129112"/>
            <a:ext cx="1045393" cy="1045393"/>
          </a:xfrm>
          <a:prstGeom prst="rect">
            <a:avLst/>
          </a:prstGeom>
        </p:spPr>
      </p:pic>
      <p:pic>
        <p:nvPicPr>
          <p:cNvPr id="6" name="Imagen 5" descr="Un dibujo de una cara feliz&#10;&#10;Descripción generada automáticamente con confianza media">
            <a:extLst>
              <a:ext uri="{FF2B5EF4-FFF2-40B4-BE49-F238E27FC236}">
                <a16:creationId xmlns:a16="http://schemas.microsoft.com/office/drawing/2014/main" id="{0E9F476D-0832-CC92-5541-A6E313ED3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9959" y="89211"/>
            <a:ext cx="1045393" cy="1045393"/>
          </a:xfrm>
          <a:prstGeom prst="rect">
            <a:avLst/>
          </a:prstGeom>
        </p:spPr>
      </p:pic>
      <p:pic>
        <p:nvPicPr>
          <p:cNvPr id="7" name="Imagen 6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21146BDB-7C73-B424-8172-DD8E5D99B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1111" y="89211"/>
            <a:ext cx="1045393" cy="104539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E75E1FB-6D11-4B50-0CCB-B18508E1EA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2050" y="224873"/>
            <a:ext cx="2957963" cy="85987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C01FE4A-F372-C996-962C-5A1B0484D3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8699" y="217782"/>
            <a:ext cx="2184400" cy="86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302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1CC89A3-857A-4D53-ADCB-0A14B4B40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1D3AC1-9AAA-4464-98C2-0338639B3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747"/>
            <a:ext cx="5162891" cy="2785952"/>
          </a:xfrm>
        </p:spPr>
        <p:txBody>
          <a:bodyPr anchor="ctr">
            <a:normAutofit/>
          </a:bodyPr>
          <a:lstStyle/>
          <a:p>
            <a:r>
              <a:rPr lang="es-ES" sz="4000" b="1" dirty="0"/>
              <a:t>   </a:t>
            </a:r>
            <a:r>
              <a:rPr lang="es-ES" sz="4000" b="1" dirty="0" err="1"/>
              <a:t>Securing</a:t>
            </a:r>
            <a:r>
              <a:rPr lang="es-ES" sz="4000" b="1" dirty="0"/>
              <a:t> Dockers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579E399-1261-4DD1-9268-009E2BAC90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8" r="-1" b="2616"/>
          <a:stretch/>
        </p:blipFill>
        <p:spPr>
          <a:xfrm>
            <a:off x="182881" y="3526300"/>
            <a:ext cx="11834494" cy="315766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8C729F1-F803-590B-8340-70F8EE5D35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2" r="4387" b="-1"/>
          <a:stretch/>
        </p:blipFill>
        <p:spPr>
          <a:xfrm>
            <a:off x="315502" y="207715"/>
            <a:ext cx="1045393" cy="1045393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2A8700A7-8E14-8CA5-51BB-AC24D8761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0080" y="265082"/>
            <a:ext cx="1045393" cy="1045393"/>
          </a:xfrm>
          <a:prstGeom prst="rect">
            <a:avLst/>
          </a:prstGeom>
        </p:spPr>
      </p:pic>
      <p:pic>
        <p:nvPicPr>
          <p:cNvPr id="6" name="Imagen 5" descr="Un dibujo de una cara feliz&#10;&#10;Descripción generada automáticamente con confianza media">
            <a:extLst>
              <a:ext uri="{FF2B5EF4-FFF2-40B4-BE49-F238E27FC236}">
                <a16:creationId xmlns:a16="http://schemas.microsoft.com/office/drawing/2014/main" id="{0EB8FA6C-61BE-8F01-419F-EBC5EFA9F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6654" y="225181"/>
            <a:ext cx="1045393" cy="1045393"/>
          </a:xfrm>
          <a:prstGeom prst="rect">
            <a:avLst/>
          </a:prstGeom>
        </p:spPr>
      </p:pic>
      <p:pic>
        <p:nvPicPr>
          <p:cNvPr id="7" name="Imagen 6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303E938F-BB0B-4618-99EA-2F06203E09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7806" y="225181"/>
            <a:ext cx="1045393" cy="104539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438A374-0E2F-17A8-ED4C-4137A0AE89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8745" y="360843"/>
            <a:ext cx="2957963" cy="85987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BD2C7C8-10E1-28AF-2691-C137CEEDAC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5394" y="353752"/>
            <a:ext cx="2184400" cy="86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4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9">
            <a:extLst>
              <a:ext uri="{FF2B5EF4-FFF2-40B4-BE49-F238E27FC236}">
                <a16:creationId xmlns:a16="http://schemas.microsoft.com/office/drawing/2014/main" id="{48BD355C-D208-46E6-A178-393A31455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Security recommendations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AF82C982-BB64-43FE-B801-6A25E2685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8747" y="2776989"/>
            <a:ext cx="9833548" cy="2938350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Securing host.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Reverse </a:t>
            </a:r>
            <a:r>
              <a:rPr lang="en-US" sz="2000" dirty="0" err="1">
                <a:solidFill>
                  <a:srgbClr val="000000"/>
                </a:solidFill>
              </a:rPr>
              <a:t>proxys</a:t>
            </a:r>
            <a:r>
              <a:rPr lang="en-US" sz="2000" dirty="0">
                <a:solidFill>
                  <a:srgbClr val="000000"/>
                </a:solidFill>
              </a:rPr>
              <a:t>.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Load balancers.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Use </a:t>
            </a:r>
            <a:r>
              <a:rPr lang="en-US" sz="2000" b="1" dirty="0">
                <a:solidFill>
                  <a:srgbClr val="000000"/>
                </a:solidFill>
              </a:rPr>
              <a:t>SSL/TL</a:t>
            </a:r>
            <a:r>
              <a:rPr lang="en-US" sz="2000" dirty="0">
                <a:solidFill>
                  <a:srgbClr val="000000"/>
                </a:solidFill>
              </a:rPr>
              <a:t>S.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Force </a:t>
            </a:r>
            <a:r>
              <a:rPr lang="en-US" sz="2000" b="1" dirty="0">
                <a:solidFill>
                  <a:srgbClr val="000000"/>
                </a:solidFill>
              </a:rPr>
              <a:t>Https</a:t>
            </a:r>
            <a:r>
              <a:rPr lang="en-US" sz="2000" dirty="0">
                <a:solidFill>
                  <a:srgbClr val="000000"/>
                </a:solidFill>
              </a:rPr>
              <a:t>.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DoS </a:t>
            </a:r>
            <a:r>
              <a:rPr lang="en-US" sz="2000" dirty="0">
                <a:solidFill>
                  <a:srgbClr val="000000"/>
                </a:solidFill>
              </a:rPr>
              <a:t>attacks preventing tools.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Use WAF (</a:t>
            </a:r>
            <a:r>
              <a:rPr lang="en-US" sz="2000" b="1" dirty="0">
                <a:solidFill>
                  <a:srgbClr val="000000"/>
                </a:solidFill>
              </a:rPr>
              <a:t>Web Applications Firewall</a:t>
            </a:r>
            <a:r>
              <a:rPr lang="en-US" sz="2000" dirty="0">
                <a:solidFill>
                  <a:srgbClr val="000000"/>
                </a:solidFill>
              </a:rPr>
              <a:t>).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Use </a:t>
            </a:r>
            <a:r>
              <a:rPr lang="en-US" sz="2000" b="1" dirty="0" err="1">
                <a:solidFill>
                  <a:srgbClr val="000000"/>
                </a:solidFill>
              </a:rPr>
              <a:t>Dockrfiles</a:t>
            </a:r>
            <a:r>
              <a:rPr lang="en-US" sz="2000" dirty="0">
                <a:solidFill>
                  <a:srgbClr val="000000"/>
                </a:solidFill>
              </a:rPr>
              <a:t>.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Verify public </a:t>
            </a:r>
            <a:r>
              <a:rPr lang="en-US" sz="2000" b="1" dirty="0">
                <a:solidFill>
                  <a:srgbClr val="000000"/>
                </a:solidFill>
              </a:rPr>
              <a:t>Docker </a:t>
            </a:r>
            <a:r>
              <a:rPr lang="en-US" sz="2000" dirty="0">
                <a:solidFill>
                  <a:srgbClr val="000000"/>
                </a:solidFill>
              </a:rPr>
              <a:t>images.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endParaRPr lang="en-US" sz="1000" dirty="0">
              <a:solidFill>
                <a:srgbClr val="000000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4AD81F2-969F-3C98-F779-E96A6F867C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2" r="4387" b="-1"/>
          <a:stretch/>
        </p:blipFill>
        <p:spPr>
          <a:xfrm>
            <a:off x="133833" y="5755240"/>
            <a:ext cx="1045393" cy="1045393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6F3B4765-17AC-889F-2B4E-C8CDE70DD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8411" y="5812607"/>
            <a:ext cx="1045393" cy="1045393"/>
          </a:xfrm>
          <a:prstGeom prst="rect">
            <a:avLst/>
          </a:prstGeom>
        </p:spPr>
      </p:pic>
      <p:pic>
        <p:nvPicPr>
          <p:cNvPr id="4" name="Imagen 3" descr="Un dibujo de una cara feliz&#10;&#10;Descripción generada automáticamente con confianza media">
            <a:extLst>
              <a:ext uri="{FF2B5EF4-FFF2-40B4-BE49-F238E27FC236}">
                <a16:creationId xmlns:a16="http://schemas.microsoft.com/office/drawing/2014/main" id="{CCF1B712-6D09-2587-5D38-4F0C03EAD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985" y="5772706"/>
            <a:ext cx="1045393" cy="1045393"/>
          </a:xfrm>
          <a:prstGeom prst="rect">
            <a:avLst/>
          </a:prstGeom>
        </p:spPr>
      </p:pic>
      <p:pic>
        <p:nvPicPr>
          <p:cNvPr id="5" name="Imagen 4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3EE57BFA-DAFF-8A2F-FA48-6B451317CF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6137" y="5772706"/>
            <a:ext cx="1045393" cy="104539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1340A55-38D3-3BAD-2EF2-84AE08D7AE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7076" y="5908368"/>
            <a:ext cx="2957963" cy="85987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961BEA7-CDAC-DCE7-887A-E2747D6F65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3725" y="5901277"/>
            <a:ext cx="2184400" cy="86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680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28727</TotalTime>
  <Words>1326</Words>
  <Application>Microsoft Macintosh PowerPoint</Application>
  <PresentationFormat>Panorámica</PresentationFormat>
  <Paragraphs>122</Paragraphs>
  <Slides>20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8" baseType="lpstr">
      <vt:lpstr>-webkit-standard</vt:lpstr>
      <vt:lpstr>Arial</vt:lpstr>
      <vt:lpstr>Calibri</vt:lpstr>
      <vt:lpstr>Calibri Light</vt:lpstr>
      <vt:lpstr>sohne</vt:lpstr>
      <vt:lpstr>Söhne</vt:lpstr>
      <vt:lpstr>source-serif-pro</vt:lpstr>
      <vt:lpstr>Tema de Office</vt:lpstr>
      <vt:lpstr>Docker &amp; Kubernetes  Security 101 </vt:lpstr>
      <vt:lpstr>$Whoami</vt:lpstr>
      <vt:lpstr>Secure development</vt:lpstr>
      <vt:lpstr>Presentación de PowerPoint</vt:lpstr>
      <vt:lpstr>Container benefits</vt:lpstr>
      <vt:lpstr>Misuse of containers</vt:lpstr>
      <vt:lpstr>Attack surface</vt:lpstr>
      <vt:lpstr>   Securing Dockers</vt:lpstr>
      <vt:lpstr>Security recommendations</vt:lpstr>
      <vt:lpstr>Presentación de PowerPoint</vt:lpstr>
      <vt:lpstr>Presentación de PowerPoint</vt:lpstr>
      <vt:lpstr>Presentación de PowerPoint</vt:lpstr>
      <vt:lpstr>Tools</vt:lpstr>
      <vt:lpstr>Container Security 101</vt:lpstr>
      <vt:lpstr>Container Security 101</vt:lpstr>
      <vt:lpstr>Container Security 101</vt:lpstr>
      <vt:lpstr>Docker Security 101</vt:lpstr>
      <vt:lpstr>But in Kubernetes?</vt:lpstr>
      <vt:lpstr>Kubernetes 101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Asegurando contenedores en los Docker: SecDevops(DevSecops) es una cultura</dc:title>
  <dc:creator>14147</dc:creator>
  <cp:lastModifiedBy>Antonio J</cp:lastModifiedBy>
  <cp:revision>5</cp:revision>
  <dcterms:created xsi:type="dcterms:W3CDTF">2020-09-24T16:40:42Z</dcterms:created>
  <dcterms:modified xsi:type="dcterms:W3CDTF">2023-11-06T21:10:19Z</dcterms:modified>
</cp:coreProperties>
</file>